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CCC05-37EB-474B-8FF3-A1F55EC8CD47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8E64C-7541-4823-9D86-218CE1BE5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CCC05-37EB-474B-8FF3-A1F55EC8CD47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8E64C-7541-4823-9D86-218CE1BE5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CCC05-37EB-474B-8FF3-A1F55EC8CD47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8E64C-7541-4823-9D86-218CE1BE5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CCC05-37EB-474B-8FF3-A1F55EC8CD47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8E64C-7541-4823-9D86-218CE1BE5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CCC05-37EB-474B-8FF3-A1F55EC8CD47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8E64C-7541-4823-9D86-218CE1BE5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CCC05-37EB-474B-8FF3-A1F55EC8CD47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8E64C-7541-4823-9D86-218CE1BE5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CCC05-37EB-474B-8FF3-A1F55EC8CD47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8E64C-7541-4823-9D86-218CE1BE5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CCC05-37EB-474B-8FF3-A1F55EC8CD47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8E64C-7541-4823-9D86-218CE1BE5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CCC05-37EB-474B-8FF3-A1F55EC8CD47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8E64C-7541-4823-9D86-218CE1BE5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CCC05-37EB-474B-8FF3-A1F55EC8CD47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8E64C-7541-4823-9D86-218CE1BE5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CCC05-37EB-474B-8FF3-A1F55EC8CD47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8E64C-7541-4823-9D86-218CE1BE5B5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CCC05-37EB-474B-8FF3-A1F55EC8CD47}" type="datetimeFigureOut">
              <a:rPr lang="en-US" smtClean="0"/>
              <a:t>1/28/2015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8E64C-7541-4823-9D86-218CE1BE5B5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1842092" y="1645494"/>
            <a:ext cx="6024004" cy="868778"/>
            <a:chOff x="1842092" y="1645494"/>
            <a:chExt cx="6024004" cy="868778"/>
          </a:xfrm>
        </p:grpSpPr>
        <p:sp>
          <p:nvSpPr>
            <p:cNvPr id="2" name="Freeform 1"/>
            <p:cNvSpPr/>
            <p:nvPr/>
          </p:nvSpPr>
          <p:spPr>
            <a:xfrm>
              <a:off x="1842092" y="1735162"/>
              <a:ext cx="324106" cy="621182"/>
            </a:xfrm>
            <a:custGeom>
              <a:avLst/>
              <a:gdLst/>
              <a:ahLst/>
              <a:cxnLst/>
              <a:rect l="0" t="0" r="0" b="0"/>
              <a:pathLst>
                <a:path w="324106" h="621182">
                  <a:moveTo>
                    <a:pt x="147399" y="0"/>
                  </a:moveTo>
                  <a:lnTo>
                    <a:pt x="123352" y="17980"/>
                  </a:lnTo>
                  <a:lnTo>
                    <a:pt x="87806" y="69741"/>
                  </a:lnTo>
                  <a:lnTo>
                    <a:pt x="55771" y="125820"/>
                  </a:lnTo>
                  <a:lnTo>
                    <a:pt x="33633" y="168353"/>
                  </a:lnTo>
                  <a:lnTo>
                    <a:pt x="30611" y="169557"/>
                  </a:lnTo>
                  <a:lnTo>
                    <a:pt x="29766" y="164511"/>
                  </a:lnTo>
                  <a:lnTo>
                    <a:pt x="36815" y="125562"/>
                  </a:lnTo>
                  <a:lnTo>
                    <a:pt x="51722" y="88936"/>
                  </a:lnTo>
                  <a:lnTo>
                    <a:pt x="76546" y="59627"/>
                  </a:lnTo>
                  <a:lnTo>
                    <a:pt x="106128" y="41714"/>
                  </a:lnTo>
                  <a:lnTo>
                    <a:pt x="129836" y="39206"/>
                  </a:lnTo>
                  <a:lnTo>
                    <a:pt x="142709" y="40175"/>
                  </a:lnTo>
                  <a:lnTo>
                    <a:pt x="163252" y="50611"/>
                  </a:lnTo>
                  <a:lnTo>
                    <a:pt x="179011" y="66947"/>
                  </a:lnTo>
                  <a:lnTo>
                    <a:pt x="189914" y="85906"/>
                  </a:lnTo>
                  <a:lnTo>
                    <a:pt x="197041" y="127489"/>
                  </a:lnTo>
                  <a:lnTo>
                    <a:pt x="191043" y="177131"/>
                  </a:lnTo>
                  <a:lnTo>
                    <a:pt x="175474" y="220732"/>
                  </a:lnTo>
                  <a:lnTo>
                    <a:pt x="150215" y="257551"/>
                  </a:lnTo>
                  <a:lnTo>
                    <a:pt x="145767" y="258268"/>
                  </a:lnTo>
                  <a:lnTo>
                    <a:pt x="142801" y="254067"/>
                  </a:lnTo>
                  <a:lnTo>
                    <a:pt x="140824" y="246587"/>
                  </a:lnTo>
                  <a:lnTo>
                    <a:pt x="143016" y="240430"/>
                  </a:lnTo>
                  <a:lnTo>
                    <a:pt x="154809" y="230470"/>
                  </a:lnTo>
                  <a:lnTo>
                    <a:pt x="171749" y="228383"/>
                  </a:lnTo>
                  <a:lnTo>
                    <a:pt x="211220" y="236575"/>
                  </a:lnTo>
                  <a:lnTo>
                    <a:pt x="251642" y="257864"/>
                  </a:lnTo>
                  <a:lnTo>
                    <a:pt x="275902" y="280085"/>
                  </a:lnTo>
                  <a:lnTo>
                    <a:pt x="296738" y="315265"/>
                  </a:lnTo>
                  <a:lnTo>
                    <a:pt x="318695" y="377330"/>
                  </a:lnTo>
                  <a:lnTo>
                    <a:pt x="324105" y="415698"/>
                  </a:lnTo>
                  <a:lnTo>
                    <a:pt x="314530" y="456702"/>
                  </a:lnTo>
                  <a:lnTo>
                    <a:pt x="290333" y="511309"/>
                  </a:lnTo>
                  <a:lnTo>
                    <a:pt x="276826" y="534914"/>
                  </a:lnTo>
                  <a:lnTo>
                    <a:pt x="259904" y="550865"/>
                  </a:lnTo>
                  <a:lnTo>
                    <a:pt x="227527" y="566422"/>
                  </a:lnTo>
                  <a:lnTo>
                    <a:pt x="185178" y="575321"/>
                  </a:lnTo>
                  <a:lnTo>
                    <a:pt x="124056" y="578327"/>
                  </a:lnTo>
                  <a:lnTo>
                    <a:pt x="60856" y="588496"/>
                  </a:lnTo>
                  <a:lnTo>
                    <a:pt x="18390" y="608703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73760" y="23037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65468" y="1745690"/>
              <a:ext cx="29392" cy="558012"/>
            </a:xfrm>
            <a:custGeom>
              <a:avLst/>
              <a:gdLst/>
              <a:ahLst/>
              <a:cxnLst/>
              <a:rect l="0" t="0" r="0" b="0"/>
              <a:pathLst>
                <a:path w="29392" h="558012">
                  <a:moveTo>
                    <a:pt x="8334" y="0"/>
                  </a:moveTo>
                  <a:lnTo>
                    <a:pt x="0" y="60384"/>
                  </a:lnTo>
                  <a:lnTo>
                    <a:pt x="1575" y="121227"/>
                  </a:lnTo>
                  <a:lnTo>
                    <a:pt x="6331" y="181759"/>
                  </a:lnTo>
                  <a:lnTo>
                    <a:pt x="7938" y="244133"/>
                  </a:lnTo>
                  <a:lnTo>
                    <a:pt x="9425" y="301515"/>
                  </a:lnTo>
                  <a:lnTo>
                    <a:pt x="16652" y="357909"/>
                  </a:lnTo>
                  <a:lnTo>
                    <a:pt x="18207" y="406305"/>
                  </a:lnTo>
                  <a:lnTo>
                    <a:pt x="24322" y="468772"/>
                  </a:lnTo>
                  <a:lnTo>
                    <a:pt x="28389" y="527039"/>
                  </a:lnTo>
                  <a:lnTo>
                    <a:pt x="29391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673843" y="2061545"/>
              <a:ext cx="178985" cy="10529"/>
            </a:xfrm>
            <a:custGeom>
              <a:avLst/>
              <a:gdLst/>
              <a:ahLst/>
              <a:cxnLst/>
              <a:rect l="0" t="0" r="0" b="0"/>
              <a:pathLst>
                <a:path w="178985" h="10529">
                  <a:moveTo>
                    <a:pt x="178984" y="0"/>
                  </a:moveTo>
                  <a:lnTo>
                    <a:pt x="151428" y="7236"/>
                  </a:lnTo>
                  <a:lnTo>
                    <a:pt x="95206" y="9878"/>
                  </a:lnTo>
                  <a:lnTo>
                    <a:pt x="33104" y="1040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10797" y="1798333"/>
              <a:ext cx="31586" cy="452726"/>
            </a:xfrm>
            <a:custGeom>
              <a:avLst/>
              <a:gdLst/>
              <a:ahLst/>
              <a:cxnLst/>
              <a:rect l="0" t="0" r="0" b="0"/>
              <a:pathLst>
                <a:path w="31586" h="452726">
                  <a:moveTo>
                    <a:pt x="31585" y="452725"/>
                  </a:moveTo>
                  <a:lnTo>
                    <a:pt x="23252" y="415247"/>
                  </a:lnTo>
                  <a:lnTo>
                    <a:pt x="27079" y="358234"/>
                  </a:lnTo>
                  <a:lnTo>
                    <a:pt x="24661" y="307875"/>
                  </a:lnTo>
                  <a:lnTo>
                    <a:pt x="22124" y="255908"/>
                  </a:lnTo>
                  <a:lnTo>
                    <a:pt x="21373" y="197877"/>
                  </a:lnTo>
                  <a:lnTo>
                    <a:pt x="21150" y="141818"/>
                  </a:lnTo>
                  <a:lnTo>
                    <a:pt x="15495" y="88163"/>
                  </a:lnTo>
                  <a:lnTo>
                    <a:pt x="4274" y="295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52869" y="1662329"/>
              <a:ext cx="461425" cy="641372"/>
            </a:xfrm>
            <a:custGeom>
              <a:avLst/>
              <a:gdLst/>
              <a:ahLst/>
              <a:cxnLst/>
              <a:rect l="0" t="0" r="0" b="0"/>
              <a:pathLst>
                <a:path w="461425" h="641372">
                  <a:moveTo>
                    <a:pt x="42114" y="20190"/>
                  </a:moveTo>
                  <a:lnTo>
                    <a:pt x="53292" y="9012"/>
                  </a:lnTo>
                  <a:lnTo>
                    <a:pt x="71259" y="3524"/>
                  </a:lnTo>
                  <a:lnTo>
                    <a:pt x="126510" y="0"/>
                  </a:lnTo>
                  <a:lnTo>
                    <a:pt x="185344" y="8880"/>
                  </a:lnTo>
                  <a:lnTo>
                    <a:pt x="242025" y="31951"/>
                  </a:lnTo>
                  <a:lnTo>
                    <a:pt x="299027" y="67146"/>
                  </a:lnTo>
                  <a:lnTo>
                    <a:pt x="360230" y="109995"/>
                  </a:lnTo>
                  <a:lnTo>
                    <a:pt x="407790" y="169248"/>
                  </a:lnTo>
                  <a:lnTo>
                    <a:pt x="438130" y="229658"/>
                  </a:lnTo>
                  <a:lnTo>
                    <a:pt x="457078" y="290680"/>
                  </a:lnTo>
                  <a:lnTo>
                    <a:pt x="461424" y="339501"/>
                  </a:lnTo>
                  <a:lnTo>
                    <a:pt x="460372" y="384122"/>
                  </a:lnTo>
                  <a:lnTo>
                    <a:pt x="440241" y="441122"/>
                  </a:lnTo>
                  <a:lnTo>
                    <a:pt x="413734" y="497441"/>
                  </a:lnTo>
                  <a:lnTo>
                    <a:pt x="362908" y="552398"/>
                  </a:lnTo>
                  <a:lnTo>
                    <a:pt x="324110" y="580296"/>
                  </a:lnTo>
                  <a:lnTo>
                    <a:pt x="269479" y="598285"/>
                  </a:lnTo>
                  <a:lnTo>
                    <a:pt x="208298" y="613103"/>
                  </a:lnTo>
                  <a:lnTo>
                    <a:pt x="159724" y="618178"/>
                  </a:lnTo>
                  <a:lnTo>
                    <a:pt x="99314" y="628298"/>
                  </a:lnTo>
                  <a:lnTo>
                    <a:pt x="42321" y="638442"/>
                  </a:lnTo>
                  <a:lnTo>
                    <a:pt x="0" y="6413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09375" y="1962194"/>
              <a:ext cx="209636" cy="256166"/>
            </a:xfrm>
            <a:custGeom>
              <a:avLst/>
              <a:gdLst/>
              <a:ahLst/>
              <a:cxnLst/>
              <a:rect l="0" t="0" r="0" b="0"/>
              <a:pathLst>
                <a:path w="209636" h="256166">
                  <a:moveTo>
                    <a:pt x="59390" y="130937"/>
                  </a:moveTo>
                  <a:lnTo>
                    <a:pt x="118007" y="125347"/>
                  </a:lnTo>
                  <a:lnTo>
                    <a:pt x="169842" y="111808"/>
                  </a:lnTo>
                  <a:lnTo>
                    <a:pt x="188808" y="100598"/>
                  </a:lnTo>
                  <a:lnTo>
                    <a:pt x="201917" y="84698"/>
                  </a:lnTo>
                  <a:lnTo>
                    <a:pt x="207051" y="75544"/>
                  </a:lnTo>
                  <a:lnTo>
                    <a:pt x="209635" y="56015"/>
                  </a:lnTo>
                  <a:lnTo>
                    <a:pt x="205715" y="36807"/>
                  </a:lnTo>
                  <a:lnTo>
                    <a:pt x="196174" y="20471"/>
                  </a:lnTo>
                  <a:lnTo>
                    <a:pt x="188014" y="15179"/>
                  </a:lnTo>
                  <a:lnTo>
                    <a:pt x="133622" y="399"/>
                  </a:lnTo>
                  <a:lnTo>
                    <a:pt x="112269" y="0"/>
                  </a:lnTo>
                  <a:lnTo>
                    <a:pt x="91081" y="4892"/>
                  </a:lnTo>
                  <a:lnTo>
                    <a:pt x="52002" y="27097"/>
                  </a:lnTo>
                  <a:lnTo>
                    <a:pt x="37389" y="41502"/>
                  </a:lnTo>
                  <a:lnTo>
                    <a:pt x="8978" y="89523"/>
                  </a:lnTo>
                  <a:lnTo>
                    <a:pt x="0" y="131794"/>
                  </a:lnTo>
                  <a:lnTo>
                    <a:pt x="5372" y="188905"/>
                  </a:lnTo>
                  <a:lnTo>
                    <a:pt x="11206" y="212852"/>
                  </a:lnTo>
                  <a:lnTo>
                    <a:pt x="16739" y="221812"/>
                  </a:lnTo>
                  <a:lnTo>
                    <a:pt x="32245" y="234887"/>
                  </a:lnTo>
                  <a:lnTo>
                    <a:pt x="60706" y="248824"/>
                  </a:lnTo>
                  <a:lnTo>
                    <a:pt x="123659" y="256165"/>
                  </a:lnTo>
                  <a:lnTo>
                    <a:pt x="161881" y="253829"/>
                  </a:lnTo>
                  <a:lnTo>
                    <a:pt x="206789" y="2467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36647" y="1962663"/>
              <a:ext cx="254937" cy="250055"/>
            </a:xfrm>
            <a:custGeom>
              <a:avLst/>
              <a:gdLst/>
              <a:ahLst/>
              <a:cxnLst/>
              <a:rect l="0" t="0" r="0" b="0"/>
              <a:pathLst>
                <a:path w="254937" h="250055">
                  <a:moveTo>
                    <a:pt x="179558" y="14654"/>
                  </a:moveTo>
                  <a:lnTo>
                    <a:pt x="135596" y="0"/>
                  </a:lnTo>
                  <a:lnTo>
                    <a:pt x="94133" y="1083"/>
                  </a:lnTo>
                  <a:lnTo>
                    <a:pt x="44531" y="13100"/>
                  </a:lnTo>
                  <a:lnTo>
                    <a:pt x="22450" y="24102"/>
                  </a:lnTo>
                  <a:lnTo>
                    <a:pt x="7177" y="39910"/>
                  </a:lnTo>
                  <a:lnTo>
                    <a:pt x="1467" y="49039"/>
                  </a:lnTo>
                  <a:lnTo>
                    <a:pt x="0" y="57465"/>
                  </a:lnTo>
                  <a:lnTo>
                    <a:pt x="1361" y="65421"/>
                  </a:lnTo>
                  <a:lnTo>
                    <a:pt x="4608" y="73065"/>
                  </a:lnTo>
                  <a:lnTo>
                    <a:pt x="17575" y="84679"/>
                  </a:lnTo>
                  <a:lnTo>
                    <a:pt x="60084" y="101666"/>
                  </a:lnTo>
                  <a:lnTo>
                    <a:pt x="113542" y="116286"/>
                  </a:lnTo>
                  <a:lnTo>
                    <a:pt x="166041" y="130439"/>
                  </a:lnTo>
                  <a:lnTo>
                    <a:pt x="220109" y="149181"/>
                  </a:lnTo>
                  <a:lnTo>
                    <a:pt x="236965" y="160622"/>
                  </a:lnTo>
                  <a:lnTo>
                    <a:pt x="249136" y="176625"/>
                  </a:lnTo>
                  <a:lnTo>
                    <a:pt x="254020" y="185806"/>
                  </a:lnTo>
                  <a:lnTo>
                    <a:pt x="254936" y="195436"/>
                  </a:lnTo>
                  <a:lnTo>
                    <a:pt x="249715" y="215494"/>
                  </a:lnTo>
                  <a:lnTo>
                    <a:pt x="236475" y="229869"/>
                  </a:lnTo>
                  <a:lnTo>
                    <a:pt x="199380" y="248628"/>
                  </a:lnTo>
                  <a:lnTo>
                    <a:pt x="179010" y="250054"/>
                  </a:lnTo>
                  <a:lnTo>
                    <a:pt x="119608" y="245608"/>
                  </a:lnTo>
                  <a:lnTo>
                    <a:pt x="78029" y="234927"/>
                  </a:lnTo>
                  <a:lnTo>
                    <a:pt x="53217" y="2252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45305" y="2015306"/>
              <a:ext cx="176228" cy="263129"/>
            </a:xfrm>
            <a:custGeom>
              <a:avLst/>
              <a:gdLst/>
              <a:ahLst/>
              <a:cxnLst/>
              <a:rect l="0" t="0" r="0" b="0"/>
              <a:pathLst>
                <a:path w="176228" h="263129">
                  <a:moveTo>
                    <a:pt x="155170" y="14654"/>
                  </a:moveTo>
                  <a:lnTo>
                    <a:pt x="105619" y="0"/>
                  </a:lnTo>
                  <a:lnTo>
                    <a:pt x="71858" y="1083"/>
                  </a:lnTo>
                  <a:lnTo>
                    <a:pt x="53412" y="9012"/>
                  </a:lnTo>
                  <a:lnTo>
                    <a:pt x="22506" y="33167"/>
                  </a:lnTo>
                  <a:lnTo>
                    <a:pt x="6548" y="64723"/>
                  </a:lnTo>
                  <a:lnTo>
                    <a:pt x="0" y="103708"/>
                  </a:lnTo>
                  <a:lnTo>
                    <a:pt x="6193" y="166039"/>
                  </a:lnTo>
                  <a:lnTo>
                    <a:pt x="16532" y="207947"/>
                  </a:lnTo>
                  <a:lnTo>
                    <a:pt x="27653" y="227684"/>
                  </a:lnTo>
                  <a:lnTo>
                    <a:pt x="52657" y="251949"/>
                  </a:lnTo>
                  <a:lnTo>
                    <a:pt x="75294" y="260498"/>
                  </a:lnTo>
                  <a:lnTo>
                    <a:pt x="99783" y="263128"/>
                  </a:lnTo>
                  <a:lnTo>
                    <a:pt x="122365" y="260398"/>
                  </a:lnTo>
                  <a:lnTo>
                    <a:pt x="140980" y="252165"/>
                  </a:lnTo>
                  <a:lnTo>
                    <a:pt x="176227" y="2252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81218" y="2058768"/>
              <a:ext cx="108771" cy="185637"/>
            </a:xfrm>
            <a:custGeom>
              <a:avLst/>
              <a:gdLst/>
              <a:ahLst/>
              <a:cxnLst/>
              <a:rect l="0" t="0" r="0" b="0"/>
              <a:pathLst>
                <a:path w="108771" h="185637">
                  <a:moveTo>
                    <a:pt x="24542" y="108062"/>
                  </a:moveTo>
                  <a:lnTo>
                    <a:pt x="42501" y="161937"/>
                  </a:lnTo>
                  <a:lnTo>
                    <a:pt x="50400" y="185636"/>
                  </a:lnTo>
                  <a:lnTo>
                    <a:pt x="40655" y="165759"/>
                  </a:lnTo>
                  <a:lnTo>
                    <a:pt x="11023" y="109464"/>
                  </a:lnTo>
                  <a:lnTo>
                    <a:pt x="0" y="70003"/>
                  </a:lnTo>
                  <a:lnTo>
                    <a:pt x="1156" y="46693"/>
                  </a:lnTo>
                  <a:lnTo>
                    <a:pt x="8689" y="27755"/>
                  </a:lnTo>
                  <a:lnTo>
                    <a:pt x="13974" y="19429"/>
                  </a:lnTo>
                  <a:lnTo>
                    <a:pt x="32323" y="7058"/>
                  </a:lnTo>
                  <a:lnTo>
                    <a:pt x="54907" y="0"/>
                  </a:lnTo>
                  <a:lnTo>
                    <a:pt x="108770" y="27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21270" y="2145773"/>
              <a:ext cx="26647" cy="168457"/>
            </a:xfrm>
            <a:custGeom>
              <a:avLst/>
              <a:gdLst/>
              <a:ahLst/>
              <a:cxnLst/>
              <a:rect l="0" t="0" r="0" b="0"/>
              <a:pathLst>
                <a:path w="26647" h="168457">
                  <a:moveTo>
                    <a:pt x="5589" y="0"/>
                  </a:moveTo>
                  <a:lnTo>
                    <a:pt x="0" y="16768"/>
                  </a:lnTo>
                  <a:lnTo>
                    <a:pt x="4441" y="70686"/>
                  </a:lnTo>
                  <a:lnTo>
                    <a:pt x="16584" y="131423"/>
                  </a:lnTo>
                  <a:lnTo>
                    <a:pt x="26646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26859" y="196678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65108" y="2024409"/>
              <a:ext cx="181346" cy="464823"/>
            </a:xfrm>
            <a:custGeom>
              <a:avLst/>
              <a:gdLst/>
              <a:ahLst/>
              <a:cxnLst/>
              <a:rect l="0" t="0" r="0" b="0"/>
              <a:pathLst>
                <a:path w="181346" h="464823">
                  <a:moveTo>
                    <a:pt x="9150" y="195063"/>
                  </a:moveTo>
                  <a:lnTo>
                    <a:pt x="20602" y="243994"/>
                  </a:lnTo>
                  <a:lnTo>
                    <a:pt x="30480" y="294959"/>
                  </a:lnTo>
                  <a:lnTo>
                    <a:pt x="40817" y="351394"/>
                  </a:lnTo>
                  <a:lnTo>
                    <a:pt x="48168" y="402041"/>
                  </a:lnTo>
                  <a:lnTo>
                    <a:pt x="56922" y="464822"/>
                  </a:lnTo>
                  <a:lnTo>
                    <a:pt x="44679" y="405621"/>
                  </a:lnTo>
                  <a:lnTo>
                    <a:pt x="38395" y="347313"/>
                  </a:lnTo>
                  <a:lnTo>
                    <a:pt x="26235" y="284539"/>
                  </a:lnTo>
                  <a:lnTo>
                    <a:pt x="16032" y="225084"/>
                  </a:lnTo>
                  <a:lnTo>
                    <a:pt x="5600" y="168604"/>
                  </a:lnTo>
                  <a:lnTo>
                    <a:pt x="0" y="105522"/>
                  </a:lnTo>
                  <a:lnTo>
                    <a:pt x="2013" y="51121"/>
                  </a:lnTo>
                  <a:lnTo>
                    <a:pt x="8317" y="29314"/>
                  </a:lnTo>
                  <a:lnTo>
                    <a:pt x="18918" y="11822"/>
                  </a:lnTo>
                  <a:lnTo>
                    <a:pt x="27361" y="6222"/>
                  </a:lnTo>
                  <a:lnTo>
                    <a:pt x="49219" y="0"/>
                  </a:lnTo>
                  <a:lnTo>
                    <a:pt x="71412" y="3473"/>
                  </a:lnTo>
                  <a:lnTo>
                    <a:pt x="92974" y="13986"/>
                  </a:lnTo>
                  <a:lnTo>
                    <a:pt x="145967" y="59304"/>
                  </a:lnTo>
                  <a:lnTo>
                    <a:pt x="166411" y="95697"/>
                  </a:lnTo>
                  <a:lnTo>
                    <a:pt x="179878" y="130526"/>
                  </a:lnTo>
                  <a:lnTo>
                    <a:pt x="181345" y="152342"/>
                  </a:lnTo>
                  <a:lnTo>
                    <a:pt x="180098" y="163073"/>
                  </a:lnTo>
                  <a:lnTo>
                    <a:pt x="169355" y="184355"/>
                  </a:lnTo>
                  <a:lnTo>
                    <a:pt x="152882" y="203172"/>
                  </a:lnTo>
                  <a:lnTo>
                    <a:pt x="133862" y="215435"/>
                  </a:lnTo>
                  <a:lnTo>
                    <a:pt x="82849" y="2266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916451" y="1735162"/>
              <a:ext cx="21020" cy="526426"/>
            </a:xfrm>
            <a:custGeom>
              <a:avLst/>
              <a:gdLst/>
              <a:ahLst/>
              <a:cxnLst/>
              <a:rect l="0" t="0" r="0" b="0"/>
              <a:pathLst>
                <a:path w="21020" h="526426">
                  <a:moveTo>
                    <a:pt x="10491" y="0"/>
                  </a:moveTo>
                  <a:lnTo>
                    <a:pt x="3255" y="28726"/>
                  </a:lnTo>
                  <a:lnTo>
                    <a:pt x="937" y="80261"/>
                  </a:lnTo>
                  <a:lnTo>
                    <a:pt x="396" y="123799"/>
                  </a:lnTo>
                  <a:lnTo>
                    <a:pt x="90" y="183170"/>
                  </a:lnTo>
                  <a:lnTo>
                    <a:pt x="0" y="232217"/>
                  </a:lnTo>
                  <a:lnTo>
                    <a:pt x="5563" y="281975"/>
                  </a:lnTo>
                  <a:lnTo>
                    <a:pt x="9030" y="328173"/>
                  </a:lnTo>
                  <a:lnTo>
                    <a:pt x="10058" y="388265"/>
                  </a:lnTo>
                  <a:lnTo>
                    <a:pt x="15952" y="446754"/>
                  </a:lnTo>
                  <a:lnTo>
                    <a:pt x="20019" y="505835"/>
                  </a:lnTo>
                  <a:lnTo>
                    <a:pt x="21019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705843" y="1956732"/>
              <a:ext cx="315856" cy="20586"/>
            </a:xfrm>
            <a:custGeom>
              <a:avLst/>
              <a:gdLst/>
              <a:ahLst/>
              <a:cxnLst/>
              <a:rect l="0" t="0" r="0" b="0"/>
              <a:pathLst>
                <a:path w="315856" h="20586">
                  <a:moveTo>
                    <a:pt x="315855" y="20585"/>
                  </a:moveTo>
                  <a:lnTo>
                    <a:pt x="266924" y="12252"/>
                  </a:lnTo>
                  <a:lnTo>
                    <a:pt x="213383" y="4901"/>
                  </a:lnTo>
                  <a:lnTo>
                    <a:pt x="163050" y="1120"/>
                  </a:lnTo>
                  <a:lnTo>
                    <a:pt x="103683" y="0"/>
                  </a:lnTo>
                  <a:lnTo>
                    <a:pt x="47229" y="5257"/>
                  </a:lnTo>
                  <a:lnTo>
                    <a:pt x="0" y="10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77633" y="2145773"/>
              <a:ext cx="7237" cy="157929"/>
            </a:xfrm>
            <a:custGeom>
              <a:avLst/>
              <a:gdLst/>
              <a:ahLst/>
              <a:cxnLst/>
              <a:rect l="0" t="0" r="0" b="0"/>
              <a:pathLst>
                <a:path w="7237" h="157929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233" y="123089"/>
                  </a:lnTo>
                  <a:lnTo>
                    <a:pt x="7236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74340" y="19878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179625" y="2082602"/>
              <a:ext cx="115815" cy="193000"/>
            </a:xfrm>
            <a:custGeom>
              <a:avLst/>
              <a:gdLst/>
              <a:ahLst/>
              <a:cxnLst/>
              <a:rect l="0" t="0" r="0" b="0"/>
              <a:pathLst>
                <a:path w="115815" h="193000">
                  <a:moveTo>
                    <a:pt x="0" y="0"/>
                  </a:moveTo>
                  <a:lnTo>
                    <a:pt x="14654" y="58617"/>
                  </a:lnTo>
                  <a:lnTo>
                    <a:pt x="31667" y="115214"/>
                  </a:lnTo>
                  <a:lnTo>
                    <a:pt x="56380" y="168377"/>
                  </a:lnTo>
                  <a:lnTo>
                    <a:pt x="65222" y="189478"/>
                  </a:lnTo>
                  <a:lnTo>
                    <a:pt x="69218" y="192999"/>
                  </a:lnTo>
                  <a:lnTo>
                    <a:pt x="73051" y="191837"/>
                  </a:lnTo>
                  <a:lnTo>
                    <a:pt x="80430" y="181187"/>
                  </a:lnTo>
                  <a:lnTo>
                    <a:pt x="98228" y="130185"/>
                  </a:lnTo>
                  <a:lnTo>
                    <a:pt x="105061" y="77751"/>
                  </a:lnTo>
                  <a:lnTo>
                    <a:pt x="115814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82412" y="2079666"/>
              <a:ext cx="144655" cy="230075"/>
            </a:xfrm>
            <a:custGeom>
              <a:avLst/>
              <a:gdLst/>
              <a:ahLst/>
              <a:cxnLst/>
              <a:rect l="0" t="0" r="0" b="0"/>
              <a:pathLst>
                <a:path w="144655" h="230075">
                  <a:moveTo>
                    <a:pt x="18312" y="87164"/>
                  </a:moveTo>
                  <a:lnTo>
                    <a:pt x="47621" y="116472"/>
                  </a:lnTo>
                  <a:lnTo>
                    <a:pt x="56569" y="119571"/>
                  </a:lnTo>
                  <a:lnTo>
                    <a:pt x="78989" y="119895"/>
                  </a:lnTo>
                  <a:lnTo>
                    <a:pt x="112330" y="107910"/>
                  </a:lnTo>
                  <a:lnTo>
                    <a:pt x="127558" y="92875"/>
                  </a:lnTo>
                  <a:lnTo>
                    <a:pt x="133257" y="83952"/>
                  </a:lnTo>
                  <a:lnTo>
                    <a:pt x="141277" y="49037"/>
                  </a:lnTo>
                  <a:lnTo>
                    <a:pt x="138894" y="38350"/>
                  </a:lnTo>
                  <a:lnTo>
                    <a:pt x="126886" y="20235"/>
                  </a:lnTo>
                  <a:lnTo>
                    <a:pt x="100395" y="2472"/>
                  </a:lnTo>
                  <a:lnTo>
                    <a:pt x="80530" y="0"/>
                  </a:lnTo>
                  <a:lnTo>
                    <a:pt x="61172" y="3971"/>
                  </a:lnTo>
                  <a:lnTo>
                    <a:pt x="44770" y="13534"/>
                  </a:lnTo>
                  <a:lnTo>
                    <a:pt x="22382" y="37662"/>
                  </a:lnTo>
                  <a:lnTo>
                    <a:pt x="6520" y="67037"/>
                  </a:lnTo>
                  <a:lnTo>
                    <a:pt x="0" y="109147"/>
                  </a:lnTo>
                  <a:lnTo>
                    <a:pt x="3658" y="153079"/>
                  </a:lnTo>
                  <a:lnTo>
                    <a:pt x="17739" y="190142"/>
                  </a:lnTo>
                  <a:lnTo>
                    <a:pt x="36730" y="217762"/>
                  </a:lnTo>
                  <a:lnTo>
                    <a:pt x="56523" y="227096"/>
                  </a:lnTo>
                  <a:lnTo>
                    <a:pt x="80918" y="230074"/>
                  </a:lnTo>
                  <a:lnTo>
                    <a:pt x="125349" y="225574"/>
                  </a:lnTo>
                  <a:lnTo>
                    <a:pt x="144654" y="2240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863978" y="1645494"/>
              <a:ext cx="210571" cy="668736"/>
            </a:xfrm>
            <a:custGeom>
              <a:avLst/>
              <a:gdLst/>
              <a:ahLst/>
              <a:cxnLst/>
              <a:rect l="0" t="0" r="0" b="0"/>
              <a:pathLst>
                <a:path w="210571" h="668736">
                  <a:moveTo>
                    <a:pt x="0" y="668735"/>
                  </a:moveTo>
                  <a:lnTo>
                    <a:pt x="0" y="608352"/>
                  </a:lnTo>
                  <a:lnTo>
                    <a:pt x="5589" y="547103"/>
                  </a:lnTo>
                  <a:lnTo>
                    <a:pt x="9553" y="492804"/>
                  </a:lnTo>
                  <a:lnTo>
                    <a:pt x="10336" y="437018"/>
                  </a:lnTo>
                  <a:lnTo>
                    <a:pt x="10490" y="375349"/>
                  </a:lnTo>
                  <a:lnTo>
                    <a:pt x="10517" y="324183"/>
                  </a:lnTo>
                  <a:lnTo>
                    <a:pt x="10526" y="261727"/>
                  </a:lnTo>
                  <a:lnTo>
                    <a:pt x="11698" y="212658"/>
                  </a:lnTo>
                  <a:lnTo>
                    <a:pt x="17764" y="164454"/>
                  </a:lnTo>
                  <a:lnTo>
                    <a:pt x="21251" y="104548"/>
                  </a:lnTo>
                  <a:lnTo>
                    <a:pt x="29197" y="47373"/>
                  </a:lnTo>
                  <a:lnTo>
                    <a:pt x="32864" y="21737"/>
                  </a:lnTo>
                  <a:lnTo>
                    <a:pt x="42292" y="2544"/>
                  </a:lnTo>
                  <a:lnTo>
                    <a:pt x="48082" y="0"/>
                  </a:lnTo>
                  <a:lnTo>
                    <a:pt x="54282" y="1813"/>
                  </a:lnTo>
                  <a:lnTo>
                    <a:pt x="60754" y="6531"/>
                  </a:lnTo>
                  <a:lnTo>
                    <a:pt x="71065" y="24252"/>
                  </a:lnTo>
                  <a:lnTo>
                    <a:pt x="90900" y="78844"/>
                  </a:lnTo>
                  <a:lnTo>
                    <a:pt x="102097" y="124314"/>
                  </a:lnTo>
                  <a:lnTo>
                    <a:pt x="113271" y="185781"/>
                  </a:lnTo>
                  <a:lnTo>
                    <a:pt x="126533" y="243010"/>
                  </a:lnTo>
                  <a:lnTo>
                    <a:pt x="134828" y="294393"/>
                  </a:lnTo>
                  <a:lnTo>
                    <a:pt x="144873" y="349603"/>
                  </a:lnTo>
                  <a:lnTo>
                    <a:pt x="158122" y="405568"/>
                  </a:lnTo>
                  <a:lnTo>
                    <a:pt x="168514" y="453889"/>
                  </a:lnTo>
                  <a:lnTo>
                    <a:pt x="182505" y="516332"/>
                  </a:lnTo>
                  <a:lnTo>
                    <a:pt x="200043" y="570200"/>
                  </a:lnTo>
                  <a:lnTo>
                    <a:pt x="210570" y="5950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85035" y="2103659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83650" y="3120"/>
                  </a:lnTo>
                  <a:lnTo>
                    <a:pt x="52471" y="14573"/>
                  </a:lnTo>
                  <a:lnTo>
                    <a:pt x="24126" y="265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112694" y="1649505"/>
              <a:ext cx="150891" cy="622784"/>
            </a:xfrm>
            <a:custGeom>
              <a:avLst/>
              <a:gdLst/>
              <a:ahLst/>
              <a:cxnLst/>
              <a:rect l="0" t="0" r="0" b="0"/>
              <a:pathLst>
                <a:path w="150891" h="622784">
                  <a:moveTo>
                    <a:pt x="98724" y="527853"/>
                  </a:moveTo>
                  <a:lnTo>
                    <a:pt x="89149" y="503807"/>
                  </a:lnTo>
                  <a:lnTo>
                    <a:pt x="78481" y="489480"/>
                  </a:lnTo>
                  <a:lnTo>
                    <a:pt x="53731" y="473850"/>
                  </a:lnTo>
                  <a:lnTo>
                    <a:pt x="45332" y="473134"/>
                  </a:lnTo>
                  <a:lnTo>
                    <a:pt x="29761" y="478577"/>
                  </a:lnTo>
                  <a:lnTo>
                    <a:pt x="18161" y="491915"/>
                  </a:lnTo>
                  <a:lnTo>
                    <a:pt x="1182" y="529074"/>
                  </a:lnTo>
                  <a:lnTo>
                    <a:pt x="0" y="549453"/>
                  </a:lnTo>
                  <a:lnTo>
                    <a:pt x="8773" y="591132"/>
                  </a:lnTo>
                  <a:lnTo>
                    <a:pt x="23979" y="617053"/>
                  </a:lnTo>
                  <a:lnTo>
                    <a:pt x="31346" y="621245"/>
                  </a:lnTo>
                  <a:lnTo>
                    <a:pt x="48891" y="622783"/>
                  </a:lnTo>
                  <a:lnTo>
                    <a:pt x="57313" y="619216"/>
                  </a:lnTo>
                  <a:lnTo>
                    <a:pt x="72910" y="605894"/>
                  </a:lnTo>
                  <a:lnTo>
                    <a:pt x="100817" y="561510"/>
                  </a:lnTo>
                  <a:lnTo>
                    <a:pt x="122642" y="507069"/>
                  </a:lnTo>
                  <a:lnTo>
                    <a:pt x="132419" y="445857"/>
                  </a:lnTo>
                  <a:lnTo>
                    <a:pt x="140899" y="382871"/>
                  </a:lnTo>
                  <a:lnTo>
                    <a:pt x="148952" y="324477"/>
                  </a:lnTo>
                  <a:lnTo>
                    <a:pt x="150890" y="262552"/>
                  </a:lnTo>
                  <a:lnTo>
                    <a:pt x="145636" y="213849"/>
                  </a:lnTo>
                  <a:lnTo>
                    <a:pt x="141786" y="153396"/>
                  </a:lnTo>
                  <a:lnTo>
                    <a:pt x="137906" y="99514"/>
                  </a:lnTo>
                  <a:lnTo>
                    <a:pt x="126221" y="43550"/>
                  </a:lnTo>
                  <a:lnTo>
                    <a:pt x="116100" y="4551"/>
                  </a:lnTo>
                  <a:lnTo>
                    <a:pt x="111478" y="0"/>
                  </a:lnTo>
                  <a:lnTo>
                    <a:pt x="106057" y="476"/>
                  </a:lnTo>
                  <a:lnTo>
                    <a:pt x="100103" y="4303"/>
                  </a:lnTo>
                  <a:lnTo>
                    <a:pt x="90368" y="17914"/>
                  </a:lnTo>
                  <a:lnTo>
                    <a:pt x="86134" y="26457"/>
                  </a:lnTo>
                  <a:lnTo>
                    <a:pt x="79340" y="88261"/>
                  </a:lnTo>
                  <a:lnTo>
                    <a:pt x="77997" y="147956"/>
                  </a:lnTo>
                  <a:lnTo>
                    <a:pt x="77732" y="210396"/>
                  </a:lnTo>
                  <a:lnTo>
                    <a:pt x="77680" y="270651"/>
                  </a:lnTo>
                  <a:lnTo>
                    <a:pt x="80789" y="327613"/>
                  </a:lnTo>
                  <a:lnTo>
                    <a:pt x="86733" y="383925"/>
                  </a:lnTo>
                  <a:lnTo>
                    <a:pt x="96312" y="435212"/>
                  </a:lnTo>
                  <a:lnTo>
                    <a:pt x="106068" y="487146"/>
                  </a:lnTo>
                  <a:lnTo>
                    <a:pt x="119845" y="541563"/>
                  </a:lnTo>
                  <a:lnTo>
                    <a:pt x="130309" y="569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64061" y="2145773"/>
              <a:ext cx="104996" cy="368499"/>
            </a:xfrm>
            <a:custGeom>
              <a:avLst/>
              <a:gdLst/>
              <a:ahLst/>
              <a:cxnLst/>
              <a:rect l="0" t="0" r="0" b="0"/>
              <a:pathLst>
                <a:path w="104996" h="368499">
                  <a:moveTo>
                    <a:pt x="94756" y="0"/>
                  </a:moveTo>
                  <a:lnTo>
                    <a:pt x="94756" y="54145"/>
                  </a:lnTo>
                  <a:lnTo>
                    <a:pt x="94756" y="101441"/>
                  </a:lnTo>
                  <a:lnTo>
                    <a:pt x="100345" y="163537"/>
                  </a:lnTo>
                  <a:lnTo>
                    <a:pt x="104309" y="226409"/>
                  </a:lnTo>
                  <a:lnTo>
                    <a:pt x="104995" y="276614"/>
                  </a:lnTo>
                  <a:lnTo>
                    <a:pt x="102860" y="319306"/>
                  </a:lnTo>
                  <a:lnTo>
                    <a:pt x="94068" y="339226"/>
                  </a:lnTo>
                  <a:lnTo>
                    <a:pt x="79242" y="352758"/>
                  </a:lnTo>
                  <a:lnTo>
                    <a:pt x="59785" y="361502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79874" y="19352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448090" y="2016307"/>
              <a:ext cx="143989" cy="244690"/>
            </a:xfrm>
            <a:custGeom>
              <a:avLst/>
              <a:gdLst/>
              <a:ahLst/>
              <a:cxnLst/>
              <a:rect l="0" t="0" r="0" b="0"/>
              <a:pathLst>
                <a:path w="143989" h="244690">
                  <a:moveTo>
                    <a:pt x="5484" y="118937"/>
                  </a:moveTo>
                  <a:lnTo>
                    <a:pt x="64101" y="113348"/>
                  </a:lnTo>
                  <a:lnTo>
                    <a:pt x="98891" y="98694"/>
                  </a:lnTo>
                  <a:lnTo>
                    <a:pt x="125837" y="73945"/>
                  </a:lnTo>
                  <a:lnTo>
                    <a:pt x="143050" y="44385"/>
                  </a:lnTo>
                  <a:lnTo>
                    <a:pt x="143988" y="35311"/>
                  </a:lnTo>
                  <a:lnTo>
                    <a:pt x="138791" y="18989"/>
                  </a:lnTo>
                  <a:lnTo>
                    <a:pt x="125563" y="7055"/>
                  </a:lnTo>
                  <a:lnTo>
                    <a:pt x="117121" y="2236"/>
                  </a:lnTo>
                  <a:lnTo>
                    <a:pt x="98384" y="0"/>
                  </a:lnTo>
                  <a:lnTo>
                    <a:pt x="88475" y="1041"/>
                  </a:lnTo>
                  <a:lnTo>
                    <a:pt x="68106" y="11557"/>
                  </a:lnTo>
                  <a:lnTo>
                    <a:pt x="40026" y="37208"/>
                  </a:lnTo>
                  <a:lnTo>
                    <a:pt x="9577" y="71728"/>
                  </a:lnTo>
                  <a:lnTo>
                    <a:pt x="1454" y="96006"/>
                  </a:lnTo>
                  <a:lnTo>
                    <a:pt x="0" y="142558"/>
                  </a:lnTo>
                  <a:lnTo>
                    <a:pt x="10098" y="190277"/>
                  </a:lnTo>
                  <a:lnTo>
                    <a:pt x="22742" y="217324"/>
                  </a:lnTo>
                  <a:lnTo>
                    <a:pt x="40060" y="237144"/>
                  </a:lnTo>
                  <a:lnTo>
                    <a:pt x="50762" y="242196"/>
                  </a:lnTo>
                  <a:lnTo>
                    <a:pt x="75130" y="244689"/>
                  </a:lnTo>
                  <a:lnTo>
                    <a:pt x="98439" y="238778"/>
                  </a:lnTo>
                  <a:lnTo>
                    <a:pt x="131826" y="2242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666446" y="2045427"/>
              <a:ext cx="145098" cy="203022"/>
            </a:xfrm>
            <a:custGeom>
              <a:avLst/>
              <a:gdLst/>
              <a:ahLst/>
              <a:cxnLst/>
              <a:rect l="0" t="0" r="0" b="0"/>
              <a:pathLst>
                <a:path w="145098" h="203022">
                  <a:moveTo>
                    <a:pt x="102983" y="5590"/>
                  </a:moveTo>
                  <a:lnTo>
                    <a:pt x="86215" y="0"/>
                  </a:lnTo>
                  <a:lnTo>
                    <a:pt x="68625" y="3495"/>
                  </a:lnTo>
                  <a:lnTo>
                    <a:pt x="42110" y="18617"/>
                  </a:lnTo>
                  <a:lnTo>
                    <a:pt x="27965" y="32437"/>
                  </a:lnTo>
                  <a:lnTo>
                    <a:pt x="5467" y="80051"/>
                  </a:lnTo>
                  <a:lnTo>
                    <a:pt x="0" y="116690"/>
                  </a:lnTo>
                  <a:lnTo>
                    <a:pt x="3969" y="157181"/>
                  </a:lnTo>
                  <a:lnTo>
                    <a:pt x="8898" y="167482"/>
                  </a:lnTo>
                  <a:lnTo>
                    <a:pt x="23732" y="182047"/>
                  </a:lnTo>
                  <a:lnTo>
                    <a:pt x="51815" y="196823"/>
                  </a:lnTo>
                  <a:lnTo>
                    <a:pt x="87952" y="203021"/>
                  </a:lnTo>
                  <a:lnTo>
                    <a:pt x="145097" y="195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906674" y="1798333"/>
              <a:ext cx="20684" cy="442198"/>
            </a:xfrm>
            <a:custGeom>
              <a:avLst/>
              <a:gdLst/>
              <a:ahLst/>
              <a:cxnLst/>
              <a:rect l="0" t="0" r="0" b="0"/>
              <a:pathLst>
                <a:path w="20684" h="442198">
                  <a:moveTo>
                    <a:pt x="20683" y="0"/>
                  </a:moveTo>
                  <a:lnTo>
                    <a:pt x="3894" y="57384"/>
                  </a:lnTo>
                  <a:lnTo>
                    <a:pt x="890" y="108639"/>
                  </a:lnTo>
                  <a:lnTo>
                    <a:pt x="0" y="160221"/>
                  </a:lnTo>
                  <a:lnTo>
                    <a:pt x="2818" y="223284"/>
                  </a:lnTo>
                  <a:lnTo>
                    <a:pt x="8705" y="286131"/>
                  </a:lnTo>
                  <a:lnTo>
                    <a:pt x="9725" y="340583"/>
                  </a:lnTo>
                  <a:lnTo>
                    <a:pt x="17304" y="396648"/>
                  </a:lnTo>
                  <a:lnTo>
                    <a:pt x="20683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790486" y="1935203"/>
              <a:ext cx="263213" cy="10530"/>
            </a:xfrm>
            <a:custGeom>
              <a:avLst/>
              <a:gdLst/>
              <a:ahLst/>
              <a:cxnLst/>
              <a:rect l="0" t="0" r="0" b="0"/>
              <a:pathLst>
                <a:path w="263213" h="10530">
                  <a:moveTo>
                    <a:pt x="263212" y="10529"/>
                  </a:moveTo>
                  <a:lnTo>
                    <a:pt x="204596" y="1464"/>
                  </a:lnTo>
                  <a:lnTo>
                    <a:pt x="153037" y="434"/>
                  </a:lnTo>
                  <a:lnTo>
                    <a:pt x="98897" y="129"/>
                  </a:lnTo>
                  <a:lnTo>
                    <a:pt x="45810" y="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068690" y="2103659"/>
              <a:ext cx="16594" cy="178986"/>
            </a:xfrm>
            <a:custGeom>
              <a:avLst/>
              <a:gdLst/>
              <a:ahLst/>
              <a:cxnLst/>
              <a:rect l="0" t="0" r="0" b="0"/>
              <a:pathLst>
                <a:path w="16594" h="178986">
                  <a:moveTo>
                    <a:pt x="6065" y="0"/>
                  </a:moveTo>
                  <a:lnTo>
                    <a:pt x="0" y="42028"/>
                  </a:lnTo>
                  <a:lnTo>
                    <a:pt x="4520" y="103535"/>
                  </a:lnTo>
                  <a:lnTo>
                    <a:pt x="13097" y="163330"/>
                  </a:lnTo>
                  <a:lnTo>
                    <a:pt x="16593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64227" y="196678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80040" y="2040488"/>
              <a:ext cx="157929" cy="208024"/>
            </a:xfrm>
            <a:custGeom>
              <a:avLst/>
              <a:gdLst/>
              <a:ahLst/>
              <a:cxnLst/>
              <a:rect l="0" t="0" r="0" b="0"/>
              <a:pathLst>
                <a:path w="157929" h="208024">
                  <a:moveTo>
                    <a:pt x="0" y="42114"/>
                  </a:moveTo>
                  <a:lnTo>
                    <a:pt x="19128" y="95989"/>
                  </a:lnTo>
                  <a:lnTo>
                    <a:pt x="49363" y="158036"/>
                  </a:lnTo>
                  <a:lnTo>
                    <a:pt x="81211" y="204995"/>
                  </a:lnTo>
                  <a:lnTo>
                    <a:pt x="89236" y="208023"/>
                  </a:lnTo>
                  <a:lnTo>
                    <a:pt x="98095" y="207702"/>
                  </a:lnTo>
                  <a:lnTo>
                    <a:pt x="107511" y="205149"/>
                  </a:lnTo>
                  <a:lnTo>
                    <a:pt x="114958" y="199937"/>
                  </a:lnTo>
                  <a:lnTo>
                    <a:pt x="126352" y="184787"/>
                  </a:lnTo>
                  <a:lnTo>
                    <a:pt x="135963" y="130825"/>
                  </a:lnTo>
                  <a:lnTo>
                    <a:pt x="144793" y="70772"/>
                  </a:lnTo>
                  <a:lnTo>
                    <a:pt x="149747" y="29549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80082" y="1996385"/>
              <a:ext cx="178985" cy="271632"/>
            </a:xfrm>
            <a:custGeom>
              <a:avLst/>
              <a:gdLst/>
              <a:ahLst/>
              <a:cxnLst/>
              <a:rect l="0" t="0" r="0" b="0"/>
              <a:pathLst>
                <a:path w="178985" h="271632">
                  <a:moveTo>
                    <a:pt x="0" y="33575"/>
                  </a:moveTo>
                  <a:lnTo>
                    <a:pt x="60873" y="67903"/>
                  </a:lnTo>
                  <a:lnTo>
                    <a:pt x="68658" y="74008"/>
                  </a:lnTo>
                  <a:lnTo>
                    <a:pt x="89786" y="80791"/>
                  </a:lnTo>
                  <a:lnTo>
                    <a:pt x="114774" y="82636"/>
                  </a:lnTo>
                  <a:lnTo>
                    <a:pt x="141478" y="79556"/>
                  </a:lnTo>
                  <a:lnTo>
                    <a:pt x="151641" y="74757"/>
                  </a:lnTo>
                  <a:lnTo>
                    <a:pt x="166051" y="60067"/>
                  </a:lnTo>
                  <a:lnTo>
                    <a:pt x="168023" y="50066"/>
                  </a:lnTo>
                  <a:lnTo>
                    <a:pt x="163974" y="26476"/>
                  </a:lnTo>
                  <a:lnTo>
                    <a:pt x="158449" y="17144"/>
                  </a:lnTo>
                  <a:lnTo>
                    <a:pt x="142951" y="3655"/>
                  </a:lnTo>
                  <a:lnTo>
                    <a:pt x="121246" y="0"/>
                  </a:lnTo>
                  <a:lnTo>
                    <a:pt x="74773" y="7185"/>
                  </a:lnTo>
                  <a:lnTo>
                    <a:pt x="56239" y="19506"/>
                  </a:lnTo>
                  <a:lnTo>
                    <a:pt x="41372" y="36681"/>
                  </a:lnTo>
                  <a:lnTo>
                    <a:pt x="22297" y="79422"/>
                  </a:lnTo>
                  <a:lnTo>
                    <a:pt x="16929" y="105424"/>
                  </a:lnTo>
                  <a:lnTo>
                    <a:pt x="23014" y="160244"/>
                  </a:lnTo>
                  <a:lnTo>
                    <a:pt x="40031" y="220575"/>
                  </a:lnTo>
                  <a:lnTo>
                    <a:pt x="70840" y="260899"/>
                  </a:lnTo>
                  <a:lnTo>
                    <a:pt x="90756" y="269138"/>
                  </a:lnTo>
                  <a:lnTo>
                    <a:pt x="114035" y="271631"/>
                  </a:lnTo>
                  <a:lnTo>
                    <a:pt x="154456" y="266818"/>
                  </a:lnTo>
                  <a:lnTo>
                    <a:pt x="178984" y="2652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580123" y="1991138"/>
              <a:ext cx="285973" cy="302035"/>
            </a:xfrm>
            <a:custGeom>
              <a:avLst/>
              <a:gdLst/>
              <a:ahLst/>
              <a:cxnLst/>
              <a:rect l="0" t="0" r="0" b="0"/>
              <a:pathLst>
                <a:path w="285973" h="302035">
                  <a:moveTo>
                    <a:pt x="231627" y="7236"/>
                  </a:moveTo>
                  <a:lnTo>
                    <a:pt x="204071" y="0"/>
                  </a:lnTo>
                  <a:lnTo>
                    <a:pt x="150968" y="478"/>
                  </a:lnTo>
                  <a:lnTo>
                    <a:pt x="100401" y="17079"/>
                  </a:lnTo>
                  <a:lnTo>
                    <a:pt x="54310" y="49722"/>
                  </a:lnTo>
                  <a:lnTo>
                    <a:pt x="40515" y="64723"/>
                  </a:lnTo>
                  <a:lnTo>
                    <a:pt x="30485" y="83089"/>
                  </a:lnTo>
                  <a:lnTo>
                    <a:pt x="29682" y="91730"/>
                  </a:lnTo>
                  <a:lnTo>
                    <a:pt x="35029" y="107570"/>
                  </a:lnTo>
                  <a:lnTo>
                    <a:pt x="42070" y="112730"/>
                  </a:lnTo>
                  <a:lnTo>
                    <a:pt x="62372" y="118463"/>
                  </a:lnTo>
                  <a:lnTo>
                    <a:pt x="113532" y="122144"/>
                  </a:lnTo>
                  <a:lnTo>
                    <a:pt x="165579" y="125990"/>
                  </a:lnTo>
                  <a:lnTo>
                    <a:pt x="199189" y="137569"/>
                  </a:lnTo>
                  <a:lnTo>
                    <a:pt x="241987" y="162442"/>
                  </a:lnTo>
                  <a:lnTo>
                    <a:pt x="268102" y="194123"/>
                  </a:lnTo>
                  <a:lnTo>
                    <a:pt x="285069" y="227556"/>
                  </a:lnTo>
                  <a:lnTo>
                    <a:pt x="285972" y="237174"/>
                  </a:lnTo>
                  <a:lnTo>
                    <a:pt x="280737" y="254100"/>
                  </a:lnTo>
                  <a:lnTo>
                    <a:pt x="259047" y="276783"/>
                  </a:lnTo>
                  <a:lnTo>
                    <a:pt x="224804" y="292733"/>
                  </a:lnTo>
                  <a:lnTo>
                    <a:pt x="161736" y="300197"/>
                  </a:lnTo>
                  <a:lnTo>
                    <a:pt x="103294" y="301490"/>
                  </a:lnTo>
                  <a:lnTo>
                    <a:pt x="46203" y="301873"/>
                  </a:lnTo>
                  <a:lnTo>
                    <a:pt x="0" y="3020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263212" y="60097"/>
            <a:ext cx="6843524" cy="540028"/>
            <a:chOff x="263212" y="60097"/>
            <a:chExt cx="6843524" cy="540028"/>
          </a:xfrm>
        </p:grpSpPr>
        <p:sp>
          <p:nvSpPr>
            <p:cNvPr id="2" name="Freeform 1"/>
            <p:cNvSpPr/>
            <p:nvPr/>
          </p:nvSpPr>
          <p:spPr>
            <a:xfrm>
              <a:off x="263212" y="60097"/>
              <a:ext cx="200042" cy="445271"/>
            </a:xfrm>
            <a:custGeom>
              <a:avLst/>
              <a:gdLst/>
              <a:ahLst/>
              <a:cxnLst/>
              <a:rect l="0" t="0" r="0" b="0"/>
              <a:pathLst>
                <a:path w="200042" h="445271">
                  <a:moveTo>
                    <a:pt x="0" y="445270"/>
                  </a:moveTo>
                  <a:lnTo>
                    <a:pt x="0" y="396340"/>
                  </a:lnTo>
                  <a:lnTo>
                    <a:pt x="0" y="337209"/>
                  </a:lnTo>
                  <a:lnTo>
                    <a:pt x="1170" y="280469"/>
                  </a:lnTo>
                  <a:lnTo>
                    <a:pt x="8333" y="224201"/>
                  </a:lnTo>
                  <a:lnTo>
                    <a:pt x="15684" y="162436"/>
                  </a:lnTo>
                  <a:lnTo>
                    <a:pt x="19996" y="102316"/>
                  </a:lnTo>
                  <a:lnTo>
                    <a:pt x="23967" y="48500"/>
                  </a:lnTo>
                  <a:lnTo>
                    <a:pt x="35670" y="3728"/>
                  </a:lnTo>
                  <a:lnTo>
                    <a:pt x="40157" y="0"/>
                  </a:lnTo>
                  <a:lnTo>
                    <a:pt x="45489" y="1025"/>
                  </a:lnTo>
                  <a:lnTo>
                    <a:pt x="51383" y="5217"/>
                  </a:lnTo>
                  <a:lnTo>
                    <a:pt x="70857" y="33474"/>
                  </a:lnTo>
                  <a:lnTo>
                    <a:pt x="91162" y="93350"/>
                  </a:lnTo>
                  <a:lnTo>
                    <a:pt x="113370" y="155263"/>
                  </a:lnTo>
                  <a:lnTo>
                    <a:pt x="134958" y="213160"/>
                  </a:lnTo>
                  <a:lnTo>
                    <a:pt x="154517" y="265281"/>
                  </a:lnTo>
                  <a:lnTo>
                    <a:pt x="176578" y="319423"/>
                  </a:lnTo>
                  <a:lnTo>
                    <a:pt x="192547" y="375178"/>
                  </a:lnTo>
                  <a:lnTo>
                    <a:pt x="200041" y="403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3212" y="368497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97903" y="104153"/>
              <a:ext cx="133807" cy="389237"/>
            </a:xfrm>
            <a:custGeom>
              <a:avLst/>
              <a:gdLst/>
              <a:ahLst/>
              <a:cxnLst/>
              <a:rect l="0" t="0" r="0" b="0"/>
              <a:pathLst>
                <a:path w="133807" h="389237">
                  <a:moveTo>
                    <a:pt x="102221" y="274872"/>
                  </a:moveTo>
                  <a:lnTo>
                    <a:pt x="96632" y="258105"/>
                  </a:lnTo>
                  <a:lnTo>
                    <a:pt x="84529" y="246753"/>
                  </a:lnTo>
                  <a:lnTo>
                    <a:pt x="76388" y="242088"/>
                  </a:lnTo>
                  <a:lnTo>
                    <a:pt x="57984" y="240025"/>
                  </a:lnTo>
                  <a:lnTo>
                    <a:pt x="39276" y="244177"/>
                  </a:lnTo>
                  <a:lnTo>
                    <a:pt x="23163" y="253821"/>
                  </a:lnTo>
                  <a:lnTo>
                    <a:pt x="11322" y="269026"/>
                  </a:lnTo>
                  <a:lnTo>
                    <a:pt x="3330" y="288652"/>
                  </a:lnTo>
                  <a:lnTo>
                    <a:pt x="0" y="327178"/>
                  </a:lnTo>
                  <a:lnTo>
                    <a:pt x="3367" y="358561"/>
                  </a:lnTo>
                  <a:lnTo>
                    <a:pt x="8242" y="370439"/>
                  </a:lnTo>
                  <a:lnTo>
                    <a:pt x="23018" y="386757"/>
                  </a:lnTo>
                  <a:lnTo>
                    <a:pt x="30702" y="389236"/>
                  </a:lnTo>
                  <a:lnTo>
                    <a:pt x="38164" y="388550"/>
                  </a:lnTo>
                  <a:lnTo>
                    <a:pt x="52694" y="381548"/>
                  </a:lnTo>
                  <a:lnTo>
                    <a:pt x="66951" y="370637"/>
                  </a:lnTo>
                  <a:lnTo>
                    <a:pt x="77967" y="351749"/>
                  </a:lnTo>
                  <a:lnTo>
                    <a:pt x="87625" y="314808"/>
                  </a:lnTo>
                  <a:lnTo>
                    <a:pt x="96478" y="260404"/>
                  </a:lnTo>
                  <a:lnTo>
                    <a:pt x="101086" y="203428"/>
                  </a:lnTo>
                  <a:lnTo>
                    <a:pt x="101885" y="154138"/>
                  </a:lnTo>
                  <a:lnTo>
                    <a:pt x="99035" y="91320"/>
                  </a:lnTo>
                  <a:lnTo>
                    <a:pt x="93143" y="38834"/>
                  </a:lnTo>
                  <a:lnTo>
                    <a:pt x="86533" y="2944"/>
                  </a:lnTo>
                  <a:lnTo>
                    <a:pt x="83573" y="0"/>
                  </a:lnTo>
                  <a:lnTo>
                    <a:pt x="80431" y="2717"/>
                  </a:lnTo>
                  <a:lnTo>
                    <a:pt x="66981" y="35110"/>
                  </a:lnTo>
                  <a:lnTo>
                    <a:pt x="67733" y="76190"/>
                  </a:lnTo>
                  <a:lnTo>
                    <a:pt x="80954" y="125406"/>
                  </a:lnTo>
                  <a:lnTo>
                    <a:pt x="97977" y="186033"/>
                  </a:lnTo>
                  <a:lnTo>
                    <a:pt x="112604" y="239950"/>
                  </a:lnTo>
                  <a:lnTo>
                    <a:pt x="123235" y="267645"/>
                  </a:lnTo>
                  <a:lnTo>
                    <a:pt x="133806" y="2854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89595" y="368497"/>
              <a:ext cx="120616" cy="231628"/>
            </a:xfrm>
            <a:custGeom>
              <a:avLst/>
              <a:gdLst/>
              <a:ahLst/>
              <a:cxnLst/>
              <a:rect l="0" t="0" r="0" b="0"/>
              <a:pathLst>
                <a:path w="120616" h="231628">
                  <a:moveTo>
                    <a:pt x="94757" y="0"/>
                  </a:moveTo>
                  <a:lnTo>
                    <a:pt x="97876" y="54144"/>
                  </a:lnTo>
                  <a:lnTo>
                    <a:pt x="109411" y="109091"/>
                  </a:lnTo>
                  <a:lnTo>
                    <a:pt x="120615" y="156600"/>
                  </a:lnTo>
                  <a:lnTo>
                    <a:pt x="118728" y="178394"/>
                  </a:lnTo>
                  <a:lnTo>
                    <a:pt x="107750" y="196660"/>
                  </a:lnTo>
                  <a:lnTo>
                    <a:pt x="90003" y="211407"/>
                  </a:lnTo>
                  <a:lnTo>
                    <a:pt x="53704" y="22511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84352" y="242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40077" y="269829"/>
              <a:ext cx="144317" cy="196498"/>
            </a:xfrm>
            <a:custGeom>
              <a:avLst/>
              <a:gdLst/>
              <a:ahLst/>
              <a:cxnLst/>
              <a:rect l="0" t="0" r="0" b="0"/>
              <a:pathLst>
                <a:path w="144317" h="196498">
                  <a:moveTo>
                    <a:pt x="7446" y="88139"/>
                  </a:moveTo>
                  <a:lnTo>
                    <a:pt x="24213" y="99318"/>
                  </a:lnTo>
                  <a:lnTo>
                    <a:pt x="56998" y="106269"/>
                  </a:lnTo>
                  <a:lnTo>
                    <a:pt x="96347" y="102740"/>
                  </a:lnTo>
                  <a:lnTo>
                    <a:pt x="117537" y="94239"/>
                  </a:lnTo>
                  <a:lnTo>
                    <a:pt x="126464" y="88696"/>
                  </a:lnTo>
                  <a:lnTo>
                    <a:pt x="132415" y="80322"/>
                  </a:lnTo>
                  <a:lnTo>
                    <a:pt x="139027" y="58539"/>
                  </a:lnTo>
                  <a:lnTo>
                    <a:pt x="138450" y="48518"/>
                  </a:lnTo>
                  <a:lnTo>
                    <a:pt x="131571" y="31146"/>
                  </a:lnTo>
                  <a:lnTo>
                    <a:pt x="117595" y="18745"/>
                  </a:lnTo>
                  <a:lnTo>
                    <a:pt x="80026" y="1252"/>
                  </a:lnTo>
                  <a:lnTo>
                    <a:pt x="59591" y="0"/>
                  </a:lnTo>
                  <a:lnTo>
                    <a:pt x="39980" y="4513"/>
                  </a:lnTo>
                  <a:lnTo>
                    <a:pt x="23465" y="14317"/>
                  </a:lnTo>
                  <a:lnTo>
                    <a:pt x="11446" y="32713"/>
                  </a:lnTo>
                  <a:lnTo>
                    <a:pt x="3375" y="56486"/>
                  </a:lnTo>
                  <a:lnTo>
                    <a:pt x="0" y="95008"/>
                  </a:lnTo>
                  <a:lnTo>
                    <a:pt x="7060" y="129169"/>
                  </a:lnTo>
                  <a:lnTo>
                    <a:pt x="29813" y="169034"/>
                  </a:lnTo>
                  <a:lnTo>
                    <a:pt x="44293" y="183754"/>
                  </a:lnTo>
                  <a:lnTo>
                    <a:pt x="62427" y="194196"/>
                  </a:lnTo>
                  <a:lnTo>
                    <a:pt x="85304" y="196497"/>
                  </a:lnTo>
                  <a:lnTo>
                    <a:pt x="108730" y="192450"/>
                  </a:lnTo>
                  <a:lnTo>
                    <a:pt x="144316" y="1723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916935" y="314709"/>
              <a:ext cx="135915" cy="174134"/>
            </a:xfrm>
            <a:custGeom>
              <a:avLst/>
              <a:gdLst/>
              <a:ahLst/>
              <a:cxnLst/>
              <a:rect l="0" t="0" r="0" b="0"/>
              <a:pathLst>
                <a:path w="135915" h="174134">
                  <a:moveTo>
                    <a:pt x="93800" y="32731"/>
                  </a:moveTo>
                  <a:lnTo>
                    <a:pt x="58903" y="3422"/>
                  </a:lnTo>
                  <a:lnTo>
                    <a:pt x="49478" y="324"/>
                  </a:lnTo>
                  <a:lnTo>
                    <a:pt x="29648" y="0"/>
                  </a:lnTo>
                  <a:lnTo>
                    <a:pt x="21786" y="3892"/>
                  </a:lnTo>
                  <a:lnTo>
                    <a:pt x="9931" y="17574"/>
                  </a:lnTo>
                  <a:lnTo>
                    <a:pt x="2270" y="56186"/>
                  </a:lnTo>
                  <a:lnTo>
                    <a:pt x="0" y="99082"/>
                  </a:lnTo>
                  <a:lnTo>
                    <a:pt x="5708" y="121102"/>
                  </a:lnTo>
                  <a:lnTo>
                    <a:pt x="28436" y="159891"/>
                  </a:lnTo>
                  <a:lnTo>
                    <a:pt x="37356" y="166637"/>
                  </a:lnTo>
                  <a:lnTo>
                    <a:pt x="59745" y="174133"/>
                  </a:lnTo>
                  <a:lnTo>
                    <a:pt x="93069" y="172764"/>
                  </a:lnTo>
                  <a:lnTo>
                    <a:pt x="111413" y="164768"/>
                  </a:lnTo>
                  <a:lnTo>
                    <a:pt x="135914" y="1485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05492" y="147398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0" y="0"/>
                  </a:moveTo>
                  <a:lnTo>
                    <a:pt x="3119" y="55170"/>
                  </a:lnTo>
                  <a:lnTo>
                    <a:pt x="8333" y="110324"/>
                  </a:lnTo>
                  <a:lnTo>
                    <a:pt x="12997" y="162540"/>
                  </a:lnTo>
                  <a:lnTo>
                    <a:pt x="15549" y="219346"/>
                  </a:lnTo>
                  <a:lnTo>
                    <a:pt x="15136" y="270102"/>
                  </a:lnTo>
                  <a:lnTo>
                    <a:pt x="27513" y="331537"/>
                  </a:lnTo>
                  <a:lnTo>
                    <a:pt x="31585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021264" y="263212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09839" y="10528"/>
                  </a:lnTo>
                  <a:lnTo>
                    <a:pt x="55665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221305" y="368497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54144"/>
                  </a:lnTo>
                  <a:lnTo>
                    <a:pt x="7236" y="114625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189720" y="23162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316062" y="305326"/>
              <a:ext cx="84229" cy="196339"/>
            </a:xfrm>
            <a:custGeom>
              <a:avLst/>
              <a:gdLst/>
              <a:ahLst/>
              <a:cxnLst/>
              <a:rect l="0" t="0" r="0" b="0"/>
              <a:pathLst>
                <a:path w="84229" h="196339">
                  <a:moveTo>
                    <a:pt x="0" y="84228"/>
                  </a:moveTo>
                  <a:lnTo>
                    <a:pt x="3119" y="126920"/>
                  </a:lnTo>
                  <a:lnTo>
                    <a:pt x="14572" y="158099"/>
                  </a:lnTo>
                  <a:lnTo>
                    <a:pt x="39403" y="194486"/>
                  </a:lnTo>
                  <a:lnTo>
                    <a:pt x="44986" y="196338"/>
                  </a:lnTo>
                  <a:lnTo>
                    <a:pt x="49878" y="194063"/>
                  </a:lnTo>
                  <a:lnTo>
                    <a:pt x="54309" y="189037"/>
                  </a:lnTo>
                  <a:lnTo>
                    <a:pt x="59232" y="170974"/>
                  </a:lnTo>
                  <a:lnTo>
                    <a:pt x="69888" y="114975"/>
                  </a:lnTo>
                  <a:lnTo>
                    <a:pt x="76066" y="5919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433191" y="281267"/>
              <a:ext cx="130866" cy="224101"/>
            </a:xfrm>
            <a:custGeom>
              <a:avLst/>
              <a:gdLst/>
              <a:ahLst/>
              <a:cxnLst/>
              <a:rect l="0" t="0" r="0" b="0"/>
              <a:pathLst>
                <a:path w="130866" h="224101">
                  <a:moveTo>
                    <a:pt x="30270" y="76701"/>
                  </a:moveTo>
                  <a:lnTo>
                    <a:pt x="48250" y="92342"/>
                  </a:lnTo>
                  <a:lnTo>
                    <a:pt x="65167" y="100421"/>
                  </a:lnTo>
                  <a:lnTo>
                    <a:pt x="74592" y="100703"/>
                  </a:lnTo>
                  <a:lnTo>
                    <a:pt x="94422" y="94778"/>
                  </a:lnTo>
                  <a:lnTo>
                    <a:pt x="119728" y="78288"/>
                  </a:lnTo>
                  <a:lnTo>
                    <a:pt x="128521" y="59079"/>
                  </a:lnTo>
                  <a:lnTo>
                    <a:pt x="130865" y="47406"/>
                  </a:lnTo>
                  <a:lnTo>
                    <a:pt x="130089" y="37284"/>
                  </a:lnTo>
                  <a:lnTo>
                    <a:pt x="122987" y="19798"/>
                  </a:lnTo>
                  <a:lnTo>
                    <a:pt x="108912" y="7347"/>
                  </a:lnTo>
                  <a:lnTo>
                    <a:pt x="100245" y="2389"/>
                  </a:lnTo>
                  <a:lnTo>
                    <a:pt x="78138" y="0"/>
                  </a:lnTo>
                  <a:lnTo>
                    <a:pt x="55054" y="4007"/>
                  </a:lnTo>
                  <a:lnTo>
                    <a:pt x="28904" y="19418"/>
                  </a:lnTo>
                  <a:lnTo>
                    <a:pt x="13675" y="32135"/>
                  </a:lnTo>
                  <a:lnTo>
                    <a:pt x="5347" y="51825"/>
                  </a:lnTo>
                  <a:lnTo>
                    <a:pt x="0" y="102593"/>
                  </a:lnTo>
                  <a:lnTo>
                    <a:pt x="4663" y="143775"/>
                  </a:lnTo>
                  <a:lnTo>
                    <a:pt x="13430" y="165393"/>
                  </a:lnTo>
                  <a:lnTo>
                    <a:pt x="38122" y="198336"/>
                  </a:lnTo>
                  <a:lnTo>
                    <a:pt x="82912" y="2241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5326" y="518091"/>
              <a:ext cx="1305535" cy="29391"/>
            </a:xfrm>
            <a:custGeom>
              <a:avLst/>
              <a:gdLst/>
              <a:ahLst/>
              <a:cxnLst/>
              <a:rect l="0" t="0" r="0" b="0"/>
              <a:pathLst>
                <a:path w="1305535" h="29391">
                  <a:moveTo>
                    <a:pt x="1305534" y="29390"/>
                  </a:moveTo>
                  <a:lnTo>
                    <a:pt x="1256603" y="29390"/>
                  </a:lnTo>
                  <a:lnTo>
                    <a:pt x="1203062" y="23801"/>
                  </a:lnTo>
                  <a:lnTo>
                    <a:pt x="1143049" y="18668"/>
                  </a:lnTo>
                  <a:lnTo>
                    <a:pt x="1084922" y="10721"/>
                  </a:lnTo>
                  <a:lnTo>
                    <a:pt x="1022790" y="8805"/>
                  </a:lnTo>
                  <a:lnTo>
                    <a:pt x="971544" y="8473"/>
                  </a:lnTo>
                  <a:lnTo>
                    <a:pt x="919315" y="8375"/>
                  </a:lnTo>
                  <a:lnTo>
                    <a:pt x="866795" y="8346"/>
                  </a:lnTo>
                  <a:lnTo>
                    <a:pt x="803882" y="8336"/>
                  </a:lnTo>
                  <a:lnTo>
                    <a:pt x="752394" y="8334"/>
                  </a:lnTo>
                  <a:lnTo>
                    <a:pt x="693204" y="8334"/>
                  </a:lnTo>
                  <a:lnTo>
                    <a:pt x="634723" y="7164"/>
                  </a:lnTo>
                  <a:lnTo>
                    <a:pt x="575503" y="0"/>
                  </a:lnTo>
                  <a:lnTo>
                    <a:pt x="531608" y="1575"/>
                  </a:lnTo>
                  <a:lnTo>
                    <a:pt x="468567" y="6998"/>
                  </a:lnTo>
                  <a:lnTo>
                    <a:pt x="414655" y="7938"/>
                  </a:lnTo>
                  <a:lnTo>
                    <a:pt x="356048" y="8216"/>
                  </a:lnTo>
                  <a:lnTo>
                    <a:pt x="299818" y="8299"/>
                  </a:lnTo>
                  <a:lnTo>
                    <a:pt x="240523" y="8323"/>
                  </a:lnTo>
                  <a:lnTo>
                    <a:pt x="184090" y="13920"/>
                  </a:lnTo>
                  <a:lnTo>
                    <a:pt x="124735" y="17397"/>
                  </a:lnTo>
                  <a:lnTo>
                    <a:pt x="68284" y="18428"/>
                  </a:lnTo>
                  <a:lnTo>
                    <a:pt x="11418" y="27138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705616" y="336911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000414" y="113490"/>
              <a:ext cx="210571" cy="412935"/>
            </a:xfrm>
            <a:custGeom>
              <a:avLst/>
              <a:gdLst/>
              <a:ahLst/>
              <a:cxnLst/>
              <a:rect l="0" t="0" r="0" b="0"/>
              <a:pathLst>
                <a:path w="210571" h="412935">
                  <a:moveTo>
                    <a:pt x="0" y="412934"/>
                  </a:moveTo>
                  <a:lnTo>
                    <a:pt x="0" y="354318"/>
                  </a:lnTo>
                  <a:lnTo>
                    <a:pt x="7236" y="300144"/>
                  </a:lnTo>
                  <a:lnTo>
                    <a:pt x="12998" y="244382"/>
                  </a:lnTo>
                  <a:lnTo>
                    <a:pt x="19465" y="182718"/>
                  </a:lnTo>
                  <a:lnTo>
                    <a:pt x="21912" y="122618"/>
                  </a:lnTo>
                  <a:lnTo>
                    <a:pt x="29328" y="65686"/>
                  </a:lnTo>
                  <a:lnTo>
                    <a:pt x="31140" y="9380"/>
                  </a:lnTo>
                  <a:lnTo>
                    <a:pt x="34798" y="2348"/>
                  </a:lnTo>
                  <a:lnTo>
                    <a:pt x="40746" y="0"/>
                  </a:lnTo>
                  <a:lnTo>
                    <a:pt x="48221" y="774"/>
                  </a:lnTo>
                  <a:lnTo>
                    <a:pt x="62766" y="10993"/>
                  </a:lnTo>
                  <a:lnTo>
                    <a:pt x="75859" y="28403"/>
                  </a:lnTo>
                  <a:lnTo>
                    <a:pt x="103215" y="91184"/>
                  </a:lnTo>
                  <a:lnTo>
                    <a:pt x="138427" y="150668"/>
                  </a:lnTo>
                  <a:lnTo>
                    <a:pt x="160790" y="213942"/>
                  </a:lnTo>
                  <a:lnTo>
                    <a:pt x="184994" y="274816"/>
                  </a:lnTo>
                  <a:lnTo>
                    <a:pt x="199842" y="311692"/>
                  </a:lnTo>
                  <a:lnTo>
                    <a:pt x="210570" y="3287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042528" y="362908"/>
              <a:ext cx="73700" cy="5590"/>
            </a:xfrm>
            <a:custGeom>
              <a:avLst/>
              <a:gdLst/>
              <a:ahLst/>
              <a:cxnLst/>
              <a:rect l="0" t="0" r="0" b="0"/>
              <a:pathLst>
                <a:path w="73700" h="5590">
                  <a:moveTo>
                    <a:pt x="73699" y="5589"/>
                  </a:moveTo>
                  <a:lnTo>
                    <a:pt x="56932" y="0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34553" y="305326"/>
              <a:ext cx="216332" cy="159698"/>
            </a:xfrm>
            <a:custGeom>
              <a:avLst/>
              <a:gdLst/>
              <a:ahLst/>
              <a:cxnLst/>
              <a:rect l="0" t="0" r="0" b="0"/>
              <a:pathLst>
                <a:path w="216332" h="159698">
                  <a:moveTo>
                    <a:pt x="13301" y="52642"/>
                  </a:moveTo>
                  <a:lnTo>
                    <a:pt x="2123" y="63821"/>
                  </a:lnTo>
                  <a:lnTo>
                    <a:pt x="0" y="70623"/>
                  </a:lnTo>
                  <a:lnTo>
                    <a:pt x="2601" y="96964"/>
                  </a:lnTo>
                  <a:lnTo>
                    <a:pt x="11951" y="125826"/>
                  </a:lnTo>
                  <a:lnTo>
                    <a:pt x="22840" y="142100"/>
                  </a:lnTo>
                  <a:lnTo>
                    <a:pt x="38598" y="154013"/>
                  </a:lnTo>
                  <a:lnTo>
                    <a:pt x="47713" y="158827"/>
                  </a:lnTo>
                  <a:lnTo>
                    <a:pt x="56130" y="159697"/>
                  </a:lnTo>
                  <a:lnTo>
                    <a:pt x="71721" y="154425"/>
                  </a:lnTo>
                  <a:lnTo>
                    <a:pt x="83329" y="141163"/>
                  </a:lnTo>
                  <a:lnTo>
                    <a:pt x="91218" y="122400"/>
                  </a:lnTo>
                  <a:lnTo>
                    <a:pt x="94724" y="98464"/>
                  </a:lnTo>
                  <a:lnTo>
                    <a:pt x="96829" y="93719"/>
                  </a:lnTo>
                  <a:lnTo>
                    <a:pt x="99402" y="94064"/>
                  </a:lnTo>
                  <a:lnTo>
                    <a:pt x="136860" y="143002"/>
                  </a:lnTo>
                  <a:lnTo>
                    <a:pt x="156734" y="151294"/>
                  </a:lnTo>
                  <a:lnTo>
                    <a:pt x="168584" y="153505"/>
                  </a:lnTo>
                  <a:lnTo>
                    <a:pt x="187991" y="149723"/>
                  </a:lnTo>
                  <a:lnTo>
                    <a:pt x="196442" y="145439"/>
                  </a:lnTo>
                  <a:lnTo>
                    <a:pt x="208951" y="128200"/>
                  </a:lnTo>
                  <a:lnTo>
                    <a:pt x="213924" y="117052"/>
                  </a:lnTo>
                  <a:lnTo>
                    <a:pt x="216331" y="95307"/>
                  </a:lnTo>
                  <a:lnTo>
                    <a:pt x="205331" y="42186"/>
                  </a:lnTo>
                  <a:lnTo>
                    <a:pt x="19228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77404" y="347440"/>
              <a:ext cx="102792" cy="142688"/>
            </a:xfrm>
            <a:custGeom>
              <a:avLst/>
              <a:gdLst/>
              <a:ahLst/>
              <a:cxnLst/>
              <a:rect l="0" t="0" r="0" b="0"/>
              <a:pathLst>
                <a:path w="102792" h="142688">
                  <a:moveTo>
                    <a:pt x="54720" y="21057"/>
                  </a:moveTo>
                  <a:lnTo>
                    <a:pt x="16346" y="50365"/>
                  </a:lnTo>
                  <a:lnTo>
                    <a:pt x="716" y="76144"/>
                  </a:lnTo>
                  <a:lnTo>
                    <a:pt x="0" y="85858"/>
                  </a:lnTo>
                  <a:lnTo>
                    <a:pt x="5444" y="106009"/>
                  </a:lnTo>
                  <a:lnTo>
                    <a:pt x="18781" y="123544"/>
                  </a:lnTo>
                  <a:lnTo>
                    <a:pt x="27251" y="131496"/>
                  </a:lnTo>
                  <a:lnTo>
                    <a:pt x="49141" y="140331"/>
                  </a:lnTo>
                  <a:lnTo>
                    <a:pt x="61529" y="142687"/>
                  </a:lnTo>
                  <a:lnTo>
                    <a:pt x="72127" y="140748"/>
                  </a:lnTo>
                  <a:lnTo>
                    <a:pt x="90143" y="129235"/>
                  </a:lnTo>
                  <a:lnTo>
                    <a:pt x="99709" y="109300"/>
                  </a:lnTo>
                  <a:lnTo>
                    <a:pt x="102791" y="84843"/>
                  </a:lnTo>
                  <a:lnTo>
                    <a:pt x="100262" y="58375"/>
                  </a:lnTo>
                  <a:lnTo>
                    <a:pt x="92118" y="37253"/>
                  </a:lnTo>
                  <a:lnTo>
                    <a:pt x="6524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698825" y="315854"/>
              <a:ext cx="70170" cy="132624"/>
            </a:xfrm>
            <a:custGeom>
              <a:avLst/>
              <a:gdLst/>
              <a:ahLst/>
              <a:cxnLst/>
              <a:rect l="0" t="0" r="0" b="0"/>
              <a:pathLst>
                <a:path w="70170" h="132624">
                  <a:moveTo>
                    <a:pt x="17527" y="84228"/>
                  </a:moveTo>
                  <a:lnTo>
                    <a:pt x="39211" y="132254"/>
                  </a:lnTo>
                  <a:lnTo>
                    <a:pt x="37832" y="132623"/>
                  </a:lnTo>
                  <a:lnTo>
                    <a:pt x="34573" y="130530"/>
                  </a:lnTo>
                  <a:lnTo>
                    <a:pt x="8384" y="82747"/>
                  </a:lnTo>
                  <a:lnTo>
                    <a:pt x="0" y="46615"/>
                  </a:lnTo>
                  <a:lnTo>
                    <a:pt x="4278" y="26177"/>
                  </a:lnTo>
                  <a:lnTo>
                    <a:pt x="8694" y="17452"/>
                  </a:lnTo>
                  <a:lnTo>
                    <a:pt x="16318" y="11635"/>
                  </a:lnTo>
                  <a:lnTo>
                    <a:pt x="52817" y="2299"/>
                  </a:lnTo>
                  <a:lnTo>
                    <a:pt x="701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15643" y="112456"/>
              <a:ext cx="90223" cy="359729"/>
            </a:xfrm>
            <a:custGeom>
              <a:avLst/>
              <a:gdLst/>
              <a:ahLst/>
              <a:cxnLst/>
              <a:rect l="0" t="0" r="0" b="0"/>
              <a:pathLst>
                <a:path w="90223" h="359729">
                  <a:moveTo>
                    <a:pt x="90222" y="266569"/>
                  </a:moveTo>
                  <a:lnTo>
                    <a:pt x="73454" y="260980"/>
                  </a:lnTo>
                  <a:lnTo>
                    <a:pt x="40670" y="263094"/>
                  </a:lnTo>
                  <a:lnTo>
                    <a:pt x="21016" y="274383"/>
                  </a:lnTo>
                  <a:lnTo>
                    <a:pt x="12499" y="282307"/>
                  </a:lnTo>
                  <a:lnTo>
                    <a:pt x="3036" y="303590"/>
                  </a:lnTo>
                  <a:lnTo>
                    <a:pt x="0" y="327477"/>
                  </a:lnTo>
                  <a:lnTo>
                    <a:pt x="2550" y="349791"/>
                  </a:lnTo>
                  <a:lnTo>
                    <a:pt x="7207" y="355976"/>
                  </a:lnTo>
                  <a:lnTo>
                    <a:pt x="13822" y="358929"/>
                  </a:lnTo>
                  <a:lnTo>
                    <a:pt x="21741" y="359728"/>
                  </a:lnTo>
                  <a:lnTo>
                    <a:pt x="29360" y="356751"/>
                  </a:lnTo>
                  <a:lnTo>
                    <a:pt x="44065" y="344085"/>
                  </a:lnTo>
                  <a:lnTo>
                    <a:pt x="59908" y="317223"/>
                  </a:lnTo>
                  <a:lnTo>
                    <a:pt x="79399" y="257974"/>
                  </a:lnTo>
                  <a:lnTo>
                    <a:pt x="87015" y="218789"/>
                  </a:lnTo>
                  <a:lnTo>
                    <a:pt x="89272" y="170134"/>
                  </a:lnTo>
                  <a:lnTo>
                    <a:pt x="90034" y="106881"/>
                  </a:lnTo>
                  <a:lnTo>
                    <a:pt x="78744" y="46625"/>
                  </a:lnTo>
                  <a:lnTo>
                    <a:pt x="59879" y="3585"/>
                  </a:lnTo>
                  <a:lnTo>
                    <a:pt x="54785" y="0"/>
                  </a:lnTo>
                  <a:lnTo>
                    <a:pt x="50220" y="1119"/>
                  </a:lnTo>
                  <a:lnTo>
                    <a:pt x="46006" y="5374"/>
                  </a:lnTo>
                  <a:lnTo>
                    <a:pt x="39244" y="60297"/>
                  </a:lnTo>
                  <a:lnTo>
                    <a:pt x="41028" y="121753"/>
                  </a:lnTo>
                  <a:lnTo>
                    <a:pt x="52298" y="184281"/>
                  </a:lnTo>
                  <a:lnTo>
                    <a:pt x="65790" y="240523"/>
                  </a:lnTo>
                  <a:lnTo>
                    <a:pt x="79720" y="283521"/>
                  </a:lnTo>
                  <a:lnTo>
                    <a:pt x="90222" y="3086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68773" y="189512"/>
              <a:ext cx="5590" cy="273742"/>
            </a:xfrm>
            <a:custGeom>
              <a:avLst/>
              <a:gdLst/>
              <a:ahLst/>
              <a:cxnLst/>
              <a:rect l="0" t="0" r="0" b="0"/>
              <a:pathLst>
                <a:path w="5590" h="273742">
                  <a:moveTo>
                    <a:pt x="5589" y="0"/>
                  </a:moveTo>
                  <a:lnTo>
                    <a:pt x="5589" y="57265"/>
                  </a:lnTo>
                  <a:lnTo>
                    <a:pt x="0" y="112567"/>
                  </a:lnTo>
                  <a:lnTo>
                    <a:pt x="3272" y="172928"/>
                  </a:lnTo>
                  <a:lnTo>
                    <a:pt x="5131" y="231124"/>
                  </a:lnTo>
                  <a:lnTo>
                    <a:pt x="5589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116435" y="294797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61639" y="0"/>
                  </a:lnTo>
                  <a:lnTo>
                    <a:pt x="102509" y="0"/>
                  </a:lnTo>
                  <a:lnTo>
                    <a:pt x="46938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337533" y="157927"/>
              <a:ext cx="157929" cy="305327"/>
            </a:xfrm>
            <a:custGeom>
              <a:avLst/>
              <a:gdLst/>
              <a:ahLst/>
              <a:cxnLst/>
              <a:rect l="0" t="0" r="0" b="0"/>
              <a:pathLst>
                <a:path w="157929" h="305327">
                  <a:moveTo>
                    <a:pt x="0" y="0"/>
                  </a:moveTo>
                  <a:lnTo>
                    <a:pt x="23719" y="58617"/>
                  </a:lnTo>
                  <a:lnTo>
                    <a:pt x="31202" y="111621"/>
                  </a:lnTo>
                  <a:lnTo>
                    <a:pt x="40446" y="173493"/>
                  </a:lnTo>
                  <a:lnTo>
                    <a:pt x="50190" y="228419"/>
                  </a:lnTo>
                  <a:lnTo>
                    <a:pt x="56622" y="256328"/>
                  </a:lnTo>
                  <a:lnTo>
                    <a:pt x="56466" y="263302"/>
                  </a:lnTo>
                  <a:lnTo>
                    <a:pt x="54021" y="265612"/>
                  </a:lnTo>
                  <a:lnTo>
                    <a:pt x="50052" y="264812"/>
                  </a:lnTo>
                  <a:lnTo>
                    <a:pt x="47406" y="259599"/>
                  </a:lnTo>
                  <a:lnTo>
                    <a:pt x="42811" y="204736"/>
                  </a:lnTo>
                  <a:lnTo>
                    <a:pt x="48663" y="184190"/>
                  </a:lnTo>
                  <a:lnTo>
                    <a:pt x="53499" y="175436"/>
                  </a:lnTo>
                  <a:lnTo>
                    <a:pt x="60233" y="171940"/>
                  </a:lnTo>
                  <a:lnTo>
                    <a:pt x="68231" y="171948"/>
                  </a:lnTo>
                  <a:lnTo>
                    <a:pt x="85307" y="178197"/>
                  </a:lnTo>
                  <a:lnTo>
                    <a:pt x="108074" y="196039"/>
                  </a:lnTo>
                  <a:lnTo>
                    <a:pt x="128469" y="223032"/>
                  </a:lnTo>
                  <a:lnTo>
                    <a:pt x="152819" y="282100"/>
                  </a:lnTo>
                  <a:lnTo>
                    <a:pt x="157928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20677" y="365835"/>
              <a:ext cx="164298" cy="118144"/>
            </a:xfrm>
            <a:custGeom>
              <a:avLst/>
              <a:gdLst/>
              <a:ahLst/>
              <a:cxnLst/>
              <a:rect l="0" t="0" r="0" b="0"/>
              <a:pathLst>
                <a:path w="164298" h="118144">
                  <a:moveTo>
                    <a:pt x="69540" y="23719"/>
                  </a:moveTo>
                  <a:lnTo>
                    <a:pt x="51559" y="8078"/>
                  </a:lnTo>
                  <a:lnTo>
                    <a:pt x="34643" y="0"/>
                  </a:lnTo>
                  <a:lnTo>
                    <a:pt x="26388" y="887"/>
                  </a:lnTo>
                  <a:lnTo>
                    <a:pt x="10977" y="11232"/>
                  </a:lnTo>
                  <a:lnTo>
                    <a:pt x="2568" y="30647"/>
                  </a:lnTo>
                  <a:lnTo>
                    <a:pt x="0" y="54874"/>
                  </a:lnTo>
                  <a:lnTo>
                    <a:pt x="2759" y="81239"/>
                  </a:lnTo>
                  <a:lnTo>
                    <a:pt x="11003" y="102316"/>
                  </a:lnTo>
                  <a:lnTo>
                    <a:pt x="16478" y="111212"/>
                  </a:lnTo>
                  <a:lnTo>
                    <a:pt x="23637" y="115973"/>
                  </a:lnTo>
                  <a:lnTo>
                    <a:pt x="40950" y="118143"/>
                  </a:lnTo>
                  <a:lnTo>
                    <a:pt x="48140" y="114744"/>
                  </a:lnTo>
                  <a:lnTo>
                    <a:pt x="59249" y="101609"/>
                  </a:lnTo>
                  <a:lnTo>
                    <a:pt x="72080" y="68894"/>
                  </a:lnTo>
                  <a:lnTo>
                    <a:pt x="77702" y="29565"/>
                  </a:lnTo>
                  <a:lnTo>
                    <a:pt x="77321" y="24107"/>
                  </a:lnTo>
                  <a:lnTo>
                    <a:pt x="75897" y="23978"/>
                  </a:lnTo>
                  <a:lnTo>
                    <a:pt x="73778" y="27401"/>
                  </a:lnTo>
                  <a:lnTo>
                    <a:pt x="77663" y="40563"/>
                  </a:lnTo>
                  <a:lnTo>
                    <a:pt x="99221" y="72020"/>
                  </a:lnTo>
                  <a:lnTo>
                    <a:pt x="119148" y="93662"/>
                  </a:lnTo>
                  <a:lnTo>
                    <a:pt x="127179" y="97254"/>
                  </a:lnTo>
                  <a:lnTo>
                    <a:pt x="164297" y="974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684974" y="147398"/>
              <a:ext cx="52643" cy="336913"/>
            </a:xfrm>
            <a:custGeom>
              <a:avLst/>
              <a:gdLst/>
              <a:ahLst/>
              <a:cxnLst/>
              <a:rect l="0" t="0" r="0" b="0"/>
              <a:pathLst>
                <a:path w="52643" h="336913">
                  <a:moveTo>
                    <a:pt x="0" y="0"/>
                  </a:moveTo>
                  <a:lnTo>
                    <a:pt x="3119" y="48931"/>
                  </a:lnTo>
                  <a:lnTo>
                    <a:pt x="11453" y="99896"/>
                  </a:lnTo>
                  <a:lnTo>
                    <a:pt x="24749" y="163233"/>
                  </a:lnTo>
                  <a:lnTo>
                    <a:pt x="31404" y="216774"/>
                  </a:lnTo>
                  <a:lnTo>
                    <a:pt x="46062" y="278761"/>
                  </a:lnTo>
                  <a:lnTo>
                    <a:pt x="5264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632331" y="273740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21057"/>
                  </a:moveTo>
                  <a:lnTo>
                    <a:pt x="153306" y="12724"/>
                  </a:lnTo>
                  <a:lnTo>
                    <a:pt x="98003" y="5373"/>
                  </a:lnTo>
                  <a:lnTo>
                    <a:pt x="39982" y="10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092811" y="147141"/>
              <a:ext cx="340113" cy="391359"/>
            </a:xfrm>
            <a:custGeom>
              <a:avLst/>
              <a:gdLst/>
              <a:ahLst/>
              <a:cxnLst/>
              <a:rect l="0" t="0" r="0" b="0"/>
              <a:pathLst>
                <a:path w="340113" h="391359">
                  <a:moveTo>
                    <a:pt x="108059" y="231884"/>
                  </a:moveTo>
                  <a:lnTo>
                    <a:pt x="78751" y="202576"/>
                  </a:lnTo>
                  <a:lnTo>
                    <a:pt x="70973" y="199477"/>
                  </a:lnTo>
                  <a:lnTo>
                    <a:pt x="52972" y="199154"/>
                  </a:lnTo>
                  <a:lnTo>
                    <a:pt x="36393" y="206029"/>
                  </a:lnTo>
                  <a:lnTo>
                    <a:pt x="28696" y="211138"/>
                  </a:lnTo>
                  <a:lnTo>
                    <a:pt x="17025" y="226173"/>
                  </a:lnTo>
                  <a:lnTo>
                    <a:pt x="0" y="264422"/>
                  </a:lnTo>
                  <a:lnTo>
                    <a:pt x="132" y="306516"/>
                  </a:lnTo>
                  <a:lnTo>
                    <a:pt x="7580" y="344854"/>
                  </a:lnTo>
                  <a:lnTo>
                    <a:pt x="22786" y="372852"/>
                  </a:lnTo>
                  <a:lnTo>
                    <a:pt x="38574" y="385394"/>
                  </a:lnTo>
                  <a:lnTo>
                    <a:pt x="47698" y="390376"/>
                  </a:lnTo>
                  <a:lnTo>
                    <a:pt x="57290" y="391358"/>
                  </a:lnTo>
                  <a:lnTo>
                    <a:pt x="77306" y="386210"/>
                  </a:lnTo>
                  <a:lnTo>
                    <a:pt x="94781" y="373003"/>
                  </a:lnTo>
                  <a:lnTo>
                    <a:pt x="109177" y="355435"/>
                  </a:lnTo>
                  <a:lnTo>
                    <a:pt x="131848" y="299627"/>
                  </a:lnTo>
                  <a:lnTo>
                    <a:pt x="145340" y="237034"/>
                  </a:lnTo>
                  <a:lnTo>
                    <a:pt x="147572" y="185707"/>
                  </a:lnTo>
                  <a:lnTo>
                    <a:pt x="142513" y="132284"/>
                  </a:lnTo>
                  <a:lnTo>
                    <a:pt x="139324" y="74862"/>
                  </a:lnTo>
                  <a:lnTo>
                    <a:pt x="128360" y="15471"/>
                  </a:lnTo>
                  <a:lnTo>
                    <a:pt x="125102" y="3381"/>
                  </a:lnTo>
                  <a:lnTo>
                    <a:pt x="121761" y="0"/>
                  </a:lnTo>
                  <a:lnTo>
                    <a:pt x="118364" y="2425"/>
                  </a:lnTo>
                  <a:lnTo>
                    <a:pt x="114929" y="8722"/>
                  </a:lnTo>
                  <a:lnTo>
                    <a:pt x="114232" y="28196"/>
                  </a:lnTo>
                  <a:lnTo>
                    <a:pt x="117727" y="84415"/>
                  </a:lnTo>
                  <a:lnTo>
                    <a:pt x="126823" y="144610"/>
                  </a:lnTo>
                  <a:lnTo>
                    <a:pt x="136495" y="193287"/>
                  </a:lnTo>
                  <a:lnTo>
                    <a:pt x="150245" y="252250"/>
                  </a:lnTo>
                  <a:lnTo>
                    <a:pt x="153730" y="266518"/>
                  </a:lnTo>
                  <a:lnTo>
                    <a:pt x="158394" y="272521"/>
                  </a:lnTo>
                  <a:lnTo>
                    <a:pt x="163842" y="273014"/>
                  </a:lnTo>
                  <a:lnTo>
                    <a:pt x="169814" y="269832"/>
                  </a:lnTo>
                  <a:lnTo>
                    <a:pt x="225997" y="264308"/>
                  </a:lnTo>
                  <a:lnTo>
                    <a:pt x="280444" y="263635"/>
                  </a:lnTo>
                  <a:lnTo>
                    <a:pt x="302048" y="257304"/>
                  </a:lnTo>
                  <a:lnTo>
                    <a:pt x="334981" y="234176"/>
                  </a:lnTo>
                  <a:lnTo>
                    <a:pt x="338889" y="226393"/>
                  </a:lnTo>
                  <a:lnTo>
                    <a:pt x="340112" y="208387"/>
                  </a:lnTo>
                  <a:lnTo>
                    <a:pt x="333636" y="191805"/>
                  </a:lnTo>
                  <a:lnTo>
                    <a:pt x="328634" y="184108"/>
                  </a:lnTo>
                  <a:lnTo>
                    <a:pt x="313717" y="172436"/>
                  </a:lnTo>
                  <a:lnTo>
                    <a:pt x="304826" y="167686"/>
                  </a:lnTo>
                  <a:lnTo>
                    <a:pt x="295389" y="166858"/>
                  </a:lnTo>
                  <a:lnTo>
                    <a:pt x="275545" y="172178"/>
                  </a:lnTo>
                  <a:lnTo>
                    <a:pt x="242615" y="194658"/>
                  </a:lnTo>
                  <a:lnTo>
                    <a:pt x="221887" y="215915"/>
                  </a:lnTo>
                  <a:lnTo>
                    <a:pt x="212071" y="234146"/>
                  </a:lnTo>
                  <a:lnTo>
                    <a:pt x="205558" y="269729"/>
                  </a:lnTo>
                  <a:lnTo>
                    <a:pt x="210274" y="290038"/>
                  </a:lnTo>
                  <a:lnTo>
                    <a:pt x="232365" y="322140"/>
                  </a:lnTo>
                  <a:lnTo>
                    <a:pt x="257974" y="343895"/>
                  </a:lnTo>
                  <a:lnTo>
                    <a:pt x="267664" y="347502"/>
                  </a:lnTo>
                  <a:lnTo>
                    <a:pt x="287789" y="348391"/>
                  </a:lnTo>
                  <a:lnTo>
                    <a:pt x="329158" y="3371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95607" y="293080"/>
              <a:ext cx="200563" cy="188884"/>
            </a:xfrm>
            <a:custGeom>
              <a:avLst/>
              <a:gdLst/>
              <a:ahLst/>
              <a:cxnLst/>
              <a:rect l="0" t="0" r="0" b="0"/>
              <a:pathLst>
                <a:path w="200563" h="188884">
                  <a:moveTo>
                    <a:pt x="136931" y="33303"/>
                  </a:moveTo>
                  <a:lnTo>
                    <a:pt x="102034" y="3995"/>
                  </a:lnTo>
                  <a:lnTo>
                    <a:pt x="79697" y="0"/>
                  </a:lnTo>
                  <a:lnTo>
                    <a:pt x="32819" y="6967"/>
                  </a:lnTo>
                  <a:lnTo>
                    <a:pt x="5998" y="21860"/>
                  </a:lnTo>
                  <a:lnTo>
                    <a:pt x="1679" y="29184"/>
                  </a:lnTo>
                  <a:lnTo>
                    <a:pt x="0" y="46680"/>
                  </a:lnTo>
                  <a:lnTo>
                    <a:pt x="6273" y="63035"/>
                  </a:lnTo>
                  <a:lnTo>
                    <a:pt x="11221" y="70672"/>
                  </a:lnTo>
                  <a:lnTo>
                    <a:pt x="26078" y="82277"/>
                  </a:lnTo>
                  <a:lnTo>
                    <a:pt x="45549" y="90164"/>
                  </a:lnTo>
                  <a:lnTo>
                    <a:pt x="104173" y="101232"/>
                  </a:lnTo>
                  <a:lnTo>
                    <a:pt x="153294" y="108202"/>
                  </a:lnTo>
                  <a:lnTo>
                    <a:pt x="171890" y="117674"/>
                  </a:lnTo>
                  <a:lnTo>
                    <a:pt x="195513" y="141750"/>
                  </a:lnTo>
                  <a:lnTo>
                    <a:pt x="199383" y="151224"/>
                  </a:lnTo>
                  <a:lnTo>
                    <a:pt x="200562" y="171110"/>
                  </a:lnTo>
                  <a:lnTo>
                    <a:pt x="195730" y="177817"/>
                  </a:lnTo>
                  <a:lnTo>
                    <a:pt x="177882" y="185269"/>
                  </a:lnTo>
                  <a:lnTo>
                    <a:pt x="129466" y="188883"/>
                  </a:lnTo>
                  <a:lnTo>
                    <a:pt x="67011" y="174339"/>
                  </a:lnTo>
                  <a:lnTo>
                    <a:pt x="52704" y="1701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744731" y="338375"/>
              <a:ext cx="129964" cy="153591"/>
            </a:xfrm>
            <a:custGeom>
              <a:avLst/>
              <a:gdLst/>
              <a:ahLst/>
              <a:cxnLst/>
              <a:rect l="0" t="0" r="0" b="0"/>
              <a:pathLst>
                <a:path w="129964" h="153591">
                  <a:moveTo>
                    <a:pt x="87849" y="9065"/>
                  </a:moveTo>
                  <a:lnTo>
                    <a:pt x="50371" y="732"/>
                  </a:lnTo>
                  <a:lnTo>
                    <a:pt x="38297" y="0"/>
                  </a:lnTo>
                  <a:lnTo>
                    <a:pt x="29078" y="3022"/>
                  </a:lnTo>
                  <a:lnTo>
                    <a:pt x="21762" y="8546"/>
                  </a:lnTo>
                  <a:lnTo>
                    <a:pt x="10514" y="24042"/>
                  </a:lnTo>
                  <a:lnTo>
                    <a:pt x="1615" y="42628"/>
                  </a:lnTo>
                  <a:lnTo>
                    <a:pt x="0" y="62586"/>
                  </a:lnTo>
                  <a:lnTo>
                    <a:pt x="8495" y="103995"/>
                  </a:lnTo>
                  <a:lnTo>
                    <a:pt x="23652" y="129869"/>
                  </a:lnTo>
                  <a:lnTo>
                    <a:pt x="39430" y="141914"/>
                  </a:lnTo>
                  <a:lnTo>
                    <a:pt x="59310" y="149998"/>
                  </a:lnTo>
                  <a:lnTo>
                    <a:pt x="83744" y="153590"/>
                  </a:lnTo>
                  <a:lnTo>
                    <a:pt x="103962" y="148947"/>
                  </a:lnTo>
                  <a:lnTo>
                    <a:pt x="129963" y="1354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09708" y="315854"/>
              <a:ext cx="59743" cy="141614"/>
            </a:xfrm>
            <a:custGeom>
              <a:avLst/>
              <a:gdLst/>
              <a:ahLst/>
              <a:cxnLst/>
              <a:rect l="0" t="0" r="0" b="0"/>
              <a:pathLst>
                <a:path w="59743" h="141614">
                  <a:moveTo>
                    <a:pt x="7100" y="94757"/>
                  </a:moveTo>
                  <a:lnTo>
                    <a:pt x="32272" y="141613"/>
                  </a:lnTo>
                  <a:lnTo>
                    <a:pt x="23341" y="112279"/>
                  </a:lnTo>
                  <a:lnTo>
                    <a:pt x="4286" y="79067"/>
                  </a:lnTo>
                  <a:lnTo>
                    <a:pt x="0" y="55808"/>
                  </a:lnTo>
                  <a:lnTo>
                    <a:pt x="3177" y="21995"/>
                  </a:lnTo>
                  <a:lnTo>
                    <a:pt x="9164" y="14664"/>
                  </a:lnTo>
                  <a:lnTo>
                    <a:pt x="28294" y="6517"/>
                  </a:lnTo>
                  <a:lnTo>
                    <a:pt x="597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74735" y="389554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9065" y="58617"/>
                  </a:lnTo>
                  <a:lnTo>
                    <a:pt x="12998" y="75965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064207" y="189512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137906" y="178984"/>
              <a:ext cx="203196" cy="286791"/>
            </a:xfrm>
            <a:custGeom>
              <a:avLst/>
              <a:gdLst/>
              <a:ahLst/>
              <a:cxnLst/>
              <a:rect l="0" t="0" r="0" b="0"/>
              <a:pathLst>
                <a:path w="203196" h="286791">
                  <a:moveTo>
                    <a:pt x="0" y="0"/>
                  </a:moveTo>
                  <a:lnTo>
                    <a:pt x="25195" y="55045"/>
                  </a:lnTo>
                  <a:lnTo>
                    <a:pt x="45244" y="114512"/>
                  </a:lnTo>
                  <a:lnTo>
                    <a:pt x="60002" y="171404"/>
                  </a:lnTo>
                  <a:lnTo>
                    <a:pt x="69990" y="231799"/>
                  </a:lnTo>
                  <a:lnTo>
                    <a:pt x="71431" y="263133"/>
                  </a:lnTo>
                  <a:lnTo>
                    <a:pt x="69847" y="263160"/>
                  </a:lnTo>
                  <a:lnTo>
                    <a:pt x="58901" y="237986"/>
                  </a:lnTo>
                  <a:lnTo>
                    <a:pt x="54497" y="203745"/>
                  </a:lnTo>
                  <a:lnTo>
                    <a:pt x="58781" y="169553"/>
                  </a:lnTo>
                  <a:lnTo>
                    <a:pt x="63754" y="160999"/>
                  </a:lnTo>
                  <a:lnTo>
                    <a:pt x="78638" y="148374"/>
                  </a:lnTo>
                  <a:lnTo>
                    <a:pt x="87521" y="145709"/>
                  </a:lnTo>
                  <a:lnTo>
                    <a:pt x="106749" y="145868"/>
                  </a:lnTo>
                  <a:lnTo>
                    <a:pt x="123873" y="156077"/>
                  </a:lnTo>
                  <a:lnTo>
                    <a:pt x="184396" y="206952"/>
                  </a:lnTo>
                  <a:lnTo>
                    <a:pt x="200995" y="233675"/>
                  </a:lnTo>
                  <a:lnTo>
                    <a:pt x="203195" y="253594"/>
                  </a:lnTo>
                  <a:lnTo>
                    <a:pt x="202144" y="263819"/>
                  </a:lnTo>
                  <a:lnTo>
                    <a:pt x="197934" y="271806"/>
                  </a:lnTo>
                  <a:lnTo>
                    <a:pt x="183897" y="283799"/>
                  </a:lnTo>
                  <a:lnTo>
                    <a:pt x="162841" y="286790"/>
                  </a:lnTo>
                  <a:lnTo>
                    <a:pt x="116784" y="279178"/>
                  </a:lnTo>
                  <a:lnTo>
                    <a:pt x="63171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353842" y="319768"/>
              <a:ext cx="131506" cy="154015"/>
            </a:xfrm>
            <a:custGeom>
              <a:avLst/>
              <a:gdLst/>
              <a:ahLst/>
              <a:cxnLst/>
              <a:rect l="0" t="0" r="0" b="0"/>
              <a:pathLst>
                <a:path w="131506" h="154015">
                  <a:moveTo>
                    <a:pt x="5163" y="69786"/>
                  </a:moveTo>
                  <a:lnTo>
                    <a:pt x="63780" y="75375"/>
                  </a:lnTo>
                  <a:lnTo>
                    <a:pt x="87367" y="71880"/>
                  </a:lnTo>
                  <a:lnTo>
                    <a:pt x="117257" y="56758"/>
                  </a:lnTo>
                  <a:lnTo>
                    <a:pt x="125516" y="50572"/>
                  </a:lnTo>
                  <a:lnTo>
                    <a:pt x="128682" y="44109"/>
                  </a:lnTo>
                  <a:lnTo>
                    <a:pt x="128453" y="37460"/>
                  </a:lnTo>
                  <a:lnTo>
                    <a:pt x="121960" y="23833"/>
                  </a:lnTo>
                  <a:lnTo>
                    <a:pt x="111275" y="9978"/>
                  </a:lnTo>
                  <a:lnTo>
                    <a:pt x="92488" y="2261"/>
                  </a:lnTo>
                  <a:lnTo>
                    <a:pt x="69711" y="0"/>
                  </a:lnTo>
                  <a:lnTo>
                    <a:pt x="47889" y="2895"/>
                  </a:lnTo>
                  <a:lnTo>
                    <a:pt x="26491" y="14320"/>
                  </a:lnTo>
                  <a:lnTo>
                    <a:pt x="15873" y="22280"/>
                  </a:lnTo>
                  <a:lnTo>
                    <a:pt x="4074" y="43603"/>
                  </a:lnTo>
                  <a:lnTo>
                    <a:pt x="0" y="67508"/>
                  </a:lnTo>
                  <a:lnTo>
                    <a:pt x="2088" y="89830"/>
                  </a:lnTo>
                  <a:lnTo>
                    <a:pt x="10036" y="108330"/>
                  </a:lnTo>
                  <a:lnTo>
                    <a:pt x="22536" y="124351"/>
                  </a:lnTo>
                  <a:lnTo>
                    <a:pt x="39791" y="139271"/>
                  </a:lnTo>
                  <a:lnTo>
                    <a:pt x="62277" y="147461"/>
                  </a:lnTo>
                  <a:lnTo>
                    <a:pt x="98125" y="152072"/>
                  </a:lnTo>
                  <a:lnTo>
                    <a:pt x="131505" y="1540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516933" y="284269"/>
              <a:ext cx="147906" cy="164079"/>
            </a:xfrm>
            <a:custGeom>
              <a:avLst/>
              <a:gdLst/>
              <a:ahLst/>
              <a:cxnLst/>
              <a:rect l="0" t="0" r="0" b="0"/>
              <a:pathLst>
                <a:path w="147906" h="164079">
                  <a:moveTo>
                    <a:pt x="115813" y="0"/>
                  </a:moveTo>
                  <a:lnTo>
                    <a:pt x="93456" y="0"/>
                  </a:lnTo>
                  <a:lnTo>
                    <a:pt x="62785" y="11178"/>
                  </a:lnTo>
                  <a:lnTo>
                    <a:pt x="31470" y="29308"/>
                  </a:lnTo>
                  <a:lnTo>
                    <a:pt x="25660" y="37086"/>
                  </a:lnTo>
                  <a:lnTo>
                    <a:pt x="22955" y="45781"/>
                  </a:lnTo>
                  <a:lnTo>
                    <a:pt x="22323" y="55087"/>
                  </a:lnTo>
                  <a:lnTo>
                    <a:pt x="27858" y="71666"/>
                  </a:lnTo>
                  <a:lnTo>
                    <a:pt x="32610" y="79363"/>
                  </a:lnTo>
                  <a:lnTo>
                    <a:pt x="47248" y="91034"/>
                  </a:lnTo>
                  <a:lnTo>
                    <a:pt x="66622" y="98951"/>
                  </a:lnTo>
                  <a:lnTo>
                    <a:pt x="125178" y="110040"/>
                  </a:lnTo>
                  <a:lnTo>
                    <a:pt x="133755" y="115474"/>
                  </a:lnTo>
                  <a:lnTo>
                    <a:pt x="146404" y="130870"/>
                  </a:lnTo>
                  <a:lnTo>
                    <a:pt x="147905" y="138720"/>
                  </a:lnTo>
                  <a:lnTo>
                    <a:pt x="146567" y="146292"/>
                  </a:lnTo>
                  <a:lnTo>
                    <a:pt x="143334" y="153680"/>
                  </a:lnTo>
                  <a:lnTo>
                    <a:pt x="136500" y="158605"/>
                  </a:lnTo>
                  <a:lnTo>
                    <a:pt x="116428" y="164078"/>
                  </a:lnTo>
                  <a:lnTo>
                    <a:pt x="84409" y="161569"/>
                  </a:lnTo>
                  <a:lnTo>
                    <a:pt x="31609" y="15007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918280" y="282534"/>
              <a:ext cx="188249" cy="170192"/>
            </a:xfrm>
            <a:custGeom>
              <a:avLst/>
              <a:gdLst/>
              <a:ahLst/>
              <a:cxnLst/>
              <a:rect l="0" t="0" r="0" b="0"/>
              <a:pathLst>
                <a:path w="188249" h="170192">
                  <a:moveTo>
                    <a:pt x="104020" y="96491"/>
                  </a:moveTo>
                  <a:lnTo>
                    <a:pt x="100901" y="53800"/>
                  </a:lnTo>
                  <a:lnTo>
                    <a:pt x="94445" y="34234"/>
                  </a:lnTo>
                  <a:lnTo>
                    <a:pt x="83777" y="17739"/>
                  </a:lnTo>
                  <a:lnTo>
                    <a:pt x="68117" y="5728"/>
                  </a:lnTo>
                  <a:lnTo>
                    <a:pt x="59028" y="888"/>
                  </a:lnTo>
                  <a:lnTo>
                    <a:pt x="50629" y="0"/>
                  </a:lnTo>
                  <a:lnTo>
                    <a:pt x="35057" y="5253"/>
                  </a:lnTo>
                  <a:lnTo>
                    <a:pt x="20338" y="21626"/>
                  </a:lnTo>
                  <a:lnTo>
                    <a:pt x="13137" y="32543"/>
                  </a:lnTo>
                  <a:lnTo>
                    <a:pt x="3003" y="75854"/>
                  </a:lnTo>
                  <a:lnTo>
                    <a:pt x="0" y="120142"/>
                  </a:lnTo>
                  <a:lnTo>
                    <a:pt x="3088" y="132146"/>
                  </a:lnTo>
                  <a:lnTo>
                    <a:pt x="15878" y="151722"/>
                  </a:lnTo>
                  <a:lnTo>
                    <a:pt x="24201" y="156709"/>
                  </a:lnTo>
                  <a:lnTo>
                    <a:pt x="42809" y="159130"/>
                  </a:lnTo>
                  <a:lnTo>
                    <a:pt x="62777" y="153186"/>
                  </a:lnTo>
                  <a:lnTo>
                    <a:pt x="73015" y="148326"/>
                  </a:lnTo>
                  <a:lnTo>
                    <a:pt x="87510" y="133567"/>
                  </a:lnTo>
                  <a:lnTo>
                    <a:pt x="106348" y="95496"/>
                  </a:lnTo>
                  <a:lnTo>
                    <a:pt x="110252" y="92318"/>
                  </a:lnTo>
                  <a:lnTo>
                    <a:pt x="114024" y="93709"/>
                  </a:lnTo>
                  <a:lnTo>
                    <a:pt x="174384" y="156287"/>
                  </a:lnTo>
                  <a:lnTo>
                    <a:pt x="188248" y="1701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74203" y="283292"/>
              <a:ext cx="168145" cy="169434"/>
            </a:xfrm>
            <a:custGeom>
              <a:avLst/>
              <a:gdLst/>
              <a:ahLst/>
              <a:cxnLst/>
              <a:rect l="0" t="0" r="0" b="0"/>
              <a:pathLst>
                <a:path w="168145" h="169434">
                  <a:moveTo>
                    <a:pt x="6066" y="64148"/>
                  </a:moveTo>
                  <a:lnTo>
                    <a:pt x="0" y="103836"/>
                  </a:lnTo>
                  <a:lnTo>
                    <a:pt x="10625" y="158585"/>
                  </a:lnTo>
                  <a:lnTo>
                    <a:pt x="11445" y="159861"/>
                  </a:lnTo>
                  <a:lnTo>
                    <a:pt x="7006" y="104814"/>
                  </a:lnTo>
                  <a:lnTo>
                    <a:pt x="11934" y="55660"/>
                  </a:lnTo>
                  <a:lnTo>
                    <a:pt x="20763" y="30740"/>
                  </a:lnTo>
                  <a:lnTo>
                    <a:pt x="26392" y="20819"/>
                  </a:lnTo>
                  <a:lnTo>
                    <a:pt x="42006" y="6676"/>
                  </a:lnTo>
                  <a:lnTo>
                    <a:pt x="51083" y="1267"/>
                  </a:lnTo>
                  <a:lnTo>
                    <a:pt x="60644" y="0"/>
                  </a:lnTo>
                  <a:lnTo>
                    <a:pt x="80626" y="4832"/>
                  </a:lnTo>
                  <a:lnTo>
                    <a:pt x="111606" y="20707"/>
                  </a:lnTo>
                  <a:lnTo>
                    <a:pt x="137423" y="45817"/>
                  </a:lnTo>
                  <a:lnTo>
                    <a:pt x="162805" y="96092"/>
                  </a:lnTo>
                  <a:lnTo>
                    <a:pt x="168144" y="116950"/>
                  </a:lnTo>
                  <a:lnTo>
                    <a:pt x="163994" y="1694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584557" y="284269"/>
              <a:ext cx="119151" cy="185014"/>
            </a:xfrm>
            <a:custGeom>
              <a:avLst/>
              <a:gdLst/>
              <a:ahLst/>
              <a:cxnLst/>
              <a:rect l="0" t="0" r="0" b="0"/>
              <a:pathLst>
                <a:path w="119151" h="185014">
                  <a:moveTo>
                    <a:pt x="79981" y="21057"/>
                  </a:moveTo>
                  <a:lnTo>
                    <a:pt x="63213" y="15468"/>
                  </a:lnTo>
                  <a:lnTo>
                    <a:pt x="45623" y="18963"/>
                  </a:lnTo>
                  <a:lnTo>
                    <a:pt x="27277" y="29485"/>
                  </a:lnTo>
                  <a:lnTo>
                    <a:pt x="11324" y="45860"/>
                  </a:lnTo>
                  <a:lnTo>
                    <a:pt x="2674" y="67955"/>
                  </a:lnTo>
                  <a:lnTo>
                    <a:pt x="0" y="93373"/>
                  </a:lnTo>
                  <a:lnTo>
                    <a:pt x="2710" y="120268"/>
                  </a:lnTo>
                  <a:lnTo>
                    <a:pt x="10934" y="141580"/>
                  </a:lnTo>
                  <a:lnTo>
                    <a:pt x="35277" y="174325"/>
                  </a:lnTo>
                  <a:lnTo>
                    <a:pt x="55043" y="182763"/>
                  </a:lnTo>
                  <a:lnTo>
                    <a:pt x="66866" y="185013"/>
                  </a:lnTo>
                  <a:lnTo>
                    <a:pt x="77087" y="184173"/>
                  </a:lnTo>
                  <a:lnTo>
                    <a:pt x="94683" y="177001"/>
                  </a:lnTo>
                  <a:lnTo>
                    <a:pt x="107183" y="162895"/>
                  </a:lnTo>
                  <a:lnTo>
                    <a:pt x="112154" y="154220"/>
                  </a:lnTo>
                  <a:lnTo>
                    <a:pt x="119150" y="114065"/>
                  </a:lnTo>
                  <a:lnTo>
                    <a:pt x="114547" y="88130"/>
                  </a:lnTo>
                  <a:lnTo>
                    <a:pt x="93242" y="33269"/>
                  </a:lnTo>
                  <a:lnTo>
                    <a:pt x="694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751694" y="294797"/>
              <a:ext cx="116012" cy="158526"/>
            </a:xfrm>
            <a:custGeom>
              <a:avLst/>
              <a:gdLst/>
              <a:ahLst/>
              <a:cxnLst/>
              <a:rect l="0" t="0" r="0" b="0"/>
              <a:pathLst>
                <a:path w="116012" h="158526">
                  <a:moveTo>
                    <a:pt x="18129" y="10529"/>
                  </a:moveTo>
                  <a:lnTo>
                    <a:pt x="6951" y="27297"/>
                  </a:lnTo>
                  <a:lnTo>
                    <a:pt x="0" y="65670"/>
                  </a:lnTo>
                  <a:lnTo>
                    <a:pt x="3530" y="102906"/>
                  </a:lnTo>
                  <a:lnTo>
                    <a:pt x="17573" y="136166"/>
                  </a:lnTo>
                  <a:lnTo>
                    <a:pt x="33091" y="151375"/>
                  </a:lnTo>
                  <a:lnTo>
                    <a:pt x="42141" y="157069"/>
                  </a:lnTo>
                  <a:lnTo>
                    <a:pt x="51685" y="158525"/>
                  </a:lnTo>
                  <a:lnTo>
                    <a:pt x="71648" y="153904"/>
                  </a:lnTo>
                  <a:lnTo>
                    <a:pt x="89099" y="140932"/>
                  </a:lnTo>
                  <a:lnTo>
                    <a:pt x="103483" y="123468"/>
                  </a:lnTo>
                  <a:lnTo>
                    <a:pt x="113776" y="104008"/>
                  </a:lnTo>
                  <a:lnTo>
                    <a:pt x="116011" y="83661"/>
                  </a:lnTo>
                  <a:lnTo>
                    <a:pt x="112128" y="26615"/>
                  </a:lnTo>
                  <a:lnTo>
                    <a:pt x="10235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949041" y="274191"/>
              <a:ext cx="157695" cy="220649"/>
            </a:xfrm>
            <a:custGeom>
              <a:avLst/>
              <a:gdLst/>
              <a:ahLst/>
              <a:cxnLst/>
              <a:rect l="0" t="0" r="0" b="0"/>
              <a:pathLst>
                <a:path w="157695" h="220649">
                  <a:moveTo>
                    <a:pt x="10296" y="104834"/>
                  </a:moveTo>
                  <a:lnTo>
                    <a:pt x="10296" y="163451"/>
                  </a:lnTo>
                  <a:lnTo>
                    <a:pt x="16361" y="202201"/>
                  </a:lnTo>
                  <a:lnTo>
                    <a:pt x="15509" y="201331"/>
                  </a:lnTo>
                  <a:lnTo>
                    <a:pt x="5736" y="163540"/>
                  </a:lnTo>
                  <a:lnTo>
                    <a:pt x="946" y="108155"/>
                  </a:lnTo>
                  <a:lnTo>
                    <a:pt x="0" y="52155"/>
                  </a:lnTo>
                  <a:lnTo>
                    <a:pt x="2210" y="26439"/>
                  </a:lnTo>
                  <a:lnTo>
                    <a:pt x="10991" y="7211"/>
                  </a:lnTo>
                  <a:lnTo>
                    <a:pt x="17778" y="2317"/>
                  </a:lnTo>
                  <a:lnTo>
                    <a:pt x="25813" y="225"/>
                  </a:lnTo>
                  <a:lnTo>
                    <a:pt x="34678" y="0"/>
                  </a:lnTo>
                  <a:lnTo>
                    <a:pt x="50768" y="5989"/>
                  </a:lnTo>
                  <a:lnTo>
                    <a:pt x="85750" y="34487"/>
                  </a:lnTo>
                  <a:lnTo>
                    <a:pt x="110511" y="69303"/>
                  </a:lnTo>
                  <a:lnTo>
                    <a:pt x="131434" y="122989"/>
                  </a:lnTo>
                  <a:lnTo>
                    <a:pt x="146832" y="175534"/>
                  </a:lnTo>
                  <a:lnTo>
                    <a:pt x="157694" y="2206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231626" y="1445010"/>
            <a:ext cx="3495463" cy="513291"/>
            <a:chOff x="231626" y="1445010"/>
            <a:chExt cx="3495463" cy="513291"/>
          </a:xfrm>
        </p:grpSpPr>
        <p:sp>
          <p:nvSpPr>
            <p:cNvPr id="44" name="Freeform 43"/>
            <p:cNvSpPr/>
            <p:nvPr/>
          </p:nvSpPr>
          <p:spPr>
            <a:xfrm>
              <a:off x="347440" y="1537160"/>
              <a:ext cx="52643" cy="273742"/>
            </a:xfrm>
            <a:custGeom>
              <a:avLst/>
              <a:gdLst/>
              <a:ahLst/>
              <a:cxnLst/>
              <a:rect l="0" t="0" r="0" b="0"/>
              <a:pathLst>
                <a:path w="52643" h="273742">
                  <a:moveTo>
                    <a:pt x="52642" y="273741"/>
                  </a:moveTo>
                  <a:lnTo>
                    <a:pt x="35854" y="218696"/>
                  </a:lnTo>
                  <a:lnTo>
                    <a:pt x="26558" y="159229"/>
                  </a:lnTo>
                  <a:lnTo>
                    <a:pt x="14908" y="107665"/>
                  </a:lnTo>
                  <a:lnTo>
                    <a:pt x="8274" y="524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31626" y="1445010"/>
              <a:ext cx="334979" cy="408006"/>
            </a:xfrm>
            <a:custGeom>
              <a:avLst/>
              <a:gdLst/>
              <a:ahLst/>
              <a:cxnLst/>
              <a:rect l="0" t="0" r="0" b="0"/>
              <a:pathLst>
                <a:path w="334979" h="408006">
                  <a:moveTo>
                    <a:pt x="0" y="39508"/>
                  </a:moveTo>
                  <a:lnTo>
                    <a:pt x="17981" y="23867"/>
                  </a:lnTo>
                  <a:lnTo>
                    <a:pt x="69742" y="4664"/>
                  </a:lnTo>
                  <a:lnTo>
                    <a:pt x="124607" y="0"/>
                  </a:lnTo>
                  <a:lnTo>
                    <a:pt x="184318" y="9130"/>
                  </a:lnTo>
                  <a:lnTo>
                    <a:pt x="240302" y="26799"/>
                  </a:lnTo>
                  <a:lnTo>
                    <a:pt x="285643" y="63282"/>
                  </a:lnTo>
                  <a:lnTo>
                    <a:pt x="323842" y="123974"/>
                  </a:lnTo>
                  <a:lnTo>
                    <a:pt x="333040" y="160981"/>
                  </a:lnTo>
                  <a:lnTo>
                    <a:pt x="334978" y="221473"/>
                  </a:lnTo>
                  <a:lnTo>
                    <a:pt x="327110" y="259540"/>
                  </a:lnTo>
                  <a:lnTo>
                    <a:pt x="297479" y="322019"/>
                  </a:lnTo>
                  <a:lnTo>
                    <a:pt x="265827" y="349252"/>
                  </a:lnTo>
                  <a:lnTo>
                    <a:pt x="212040" y="371010"/>
                  </a:lnTo>
                  <a:lnTo>
                    <a:pt x="149423" y="386573"/>
                  </a:lnTo>
                  <a:lnTo>
                    <a:pt x="91647" y="400912"/>
                  </a:lnTo>
                  <a:lnTo>
                    <a:pt x="63171" y="4080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44410" y="1646973"/>
              <a:ext cx="171528" cy="160556"/>
            </a:xfrm>
            <a:custGeom>
              <a:avLst/>
              <a:gdLst/>
              <a:ahLst/>
              <a:cxnLst/>
              <a:rect l="0" t="0" r="0" b="0"/>
              <a:pathLst>
                <a:path w="171528" h="160556">
                  <a:moveTo>
                    <a:pt x="24128" y="69172"/>
                  </a:moveTo>
                  <a:lnTo>
                    <a:pt x="40896" y="80350"/>
                  </a:lnTo>
                  <a:lnTo>
                    <a:pt x="58487" y="82719"/>
                  </a:lnTo>
                  <a:lnTo>
                    <a:pt x="103965" y="74707"/>
                  </a:lnTo>
                  <a:lnTo>
                    <a:pt x="133051" y="59633"/>
                  </a:lnTo>
                  <a:lnTo>
                    <a:pt x="145848" y="43876"/>
                  </a:lnTo>
                  <a:lnTo>
                    <a:pt x="150898" y="34760"/>
                  </a:lnTo>
                  <a:lnTo>
                    <a:pt x="151926" y="26344"/>
                  </a:lnTo>
                  <a:lnTo>
                    <a:pt x="146828" y="10752"/>
                  </a:lnTo>
                  <a:lnTo>
                    <a:pt x="138683" y="5659"/>
                  </a:lnTo>
                  <a:lnTo>
                    <a:pt x="114036" y="0"/>
                  </a:lnTo>
                  <a:lnTo>
                    <a:pt x="78454" y="2403"/>
                  </a:lnTo>
                  <a:lnTo>
                    <a:pt x="45684" y="16113"/>
                  </a:lnTo>
                  <a:lnTo>
                    <a:pt x="19337" y="40582"/>
                  </a:lnTo>
                  <a:lnTo>
                    <a:pt x="2302" y="70059"/>
                  </a:lnTo>
                  <a:lnTo>
                    <a:pt x="0" y="90623"/>
                  </a:lnTo>
                  <a:lnTo>
                    <a:pt x="4046" y="111461"/>
                  </a:lnTo>
                  <a:lnTo>
                    <a:pt x="13643" y="132421"/>
                  </a:lnTo>
                  <a:lnTo>
                    <a:pt x="31946" y="147195"/>
                  </a:lnTo>
                  <a:lnTo>
                    <a:pt x="55679" y="156491"/>
                  </a:lnTo>
                  <a:lnTo>
                    <a:pt x="94178" y="160555"/>
                  </a:lnTo>
                  <a:lnTo>
                    <a:pt x="157169" y="146946"/>
                  </a:lnTo>
                  <a:lnTo>
                    <a:pt x="171527" y="142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36805" y="1617475"/>
              <a:ext cx="136672" cy="183136"/>
            </a:xfrm>
            <a:custGeom>
              <a:avLst/>
              <a:gdLst/>
              <a:ahLst/>
              <a:cxnLst/>
              <a:rect l="0" t="0" r="0" b="0"/>
              <a:pathLst>
                <a:path w="136672" h="183136">
                  <a:moveTo>
                    <a:pt x="126531" y="24970"/>
                  </a:moveTo>
                  <a:lnTo>
                    <a:pt x="108550" y="9329"/>
                  </a:lnTo>
                  <a:lnTo>
                    <a:pt x="91634" y="1251"/>
                  </a:lnTo>
                  <a:lnTo>
                    <a:pt x="72417" y="0"/>
                  </a:lnTo>
                  <a:lnTo>
                    <a:pt x="52178" y="4514"/>
                  </a:lnTo>
                  <a:lnTo>
                    <a:pt x="22222" y="20209"/>
                  </a:lnTo>
                  <a:lnTo>
                    <a:pt x="5692" y="32993"/>
                  </a:lnTo>
                  <a:lnTo>
                    <a:pt x="1518" y="40847"/>
                  </a:lnTo>
                  <a:lnTo>
                    <a:pt x="0" y="58933"/>
                  </a:lnTo>
                  <a:lnTo>
                    <a:pt x="4743" y="65159"/>
                  </a:lnTo>
                  <a:lnTo>
                    <a:pt x="22490" y="72078"/>
                  </a:lnTo>
                  <a:lnTo>
                    <a:pt x="85505" y="80003"/>
                  </a:lnTo>
                  <a:lnTo>
                    <a:pt x="110637" y="86864"/>
                  </a:lnTo>
                  <a:lnTo>
                    <a:pt x="129606" y="97712"/>
                  </a:lnTo>
                  <a:lnTo>
                    <a:pt x="134430" y="105050"/>
                  </a:lnTo>
                  <a:lnTo>
                    <a:pt x="136671" y="122562"/>
                  </a:lnTo>
                  <a:lnTo>
                    <a:pt x="125766" y="152152"/>
                  </a:lnTo>
                  <a:lnTo>
                    <a:pt x="102128" y="177557"/>
                  </a:lnTo>
                  <a:lnTo>
                    <a:pt x="92715" y="181677"/>
                  </a:lnTo>
                  <a:lnTo>
                    <a:pt x="72897" y="183135"/>
                  </a:lnTo>
                  <a:lnTo>
                    <a:pt x="24235" y="171476"/>
                  </a:lnTo>
                  <a:lnTo>
                    <a:pt x="189" y="1618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15424" y="1645372"/>
              <a:ext cx="158483" cy="141693"/>
            </a:xfrm>
            <a:custGeom>
              <a:avLst/>
              <a:gdLst/>
              <a:ahLst/>
              <a:cxnLst/>
              <a:rect l="0" t="0" r="0" b="0"/>
              <a:pathLst>
                <a:path w="158483" h="141693">
                  <a:moveTo>
                    <a:pt x="95311" y="18130"/>
                  </a:moveTo>
                  <a:lnTo>
                    <a:pt x="84133" y="6952"/>
                  </a:lnTo>
                  <a:lnTo>
                    <a:pt x="66167" y="1464"/>
                  </a:lnTo>
                  <a:lnTo>
                    <a:pt x="54825" y="0"/>
                  </a:lnTo>
                  <a:lnTo>
                    <a:pt x="35983" y="4613"/>
                  </a:lnTo>
                  <a:lnTo>
                    <a:pt x="19810" y="15632"/>
                  </a:lnTo>
                  <a:lnTo>
                    <a:pt x="4823" y="32228"/>
                  </a:lnTo>
                  <a:lnTo>
                    <a:pt x="1061" y="42736"/>
                  </a:lnTo>
                  <a:lnTo>
                    <a:pt x="0" y="66891"/>
                  </a:lnTo>
                  <a:lnTo>
                    <a:pt x="6547" y="86985"/>
                  </a:lnTo>
                  <a:lnTo>
                    <a:pt x="29815" y="118949"/>
                  </a:lnTo>
                  <a:lnTo>
                    <a:pt x="55628" y="135090"/>
                  </a:lnTo>
                  <a:lnTo>
                    <a:pt x="91092" y="141692"/>
                  </a:lnTo>
                  <a:lnTo>
                    <a:pt x="125647" y="138059"/>
                  </a:lnTo>
                  <a:lnTo>
                    <a:pt x="158482" y="1234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112162" y="1642445"/>
              <a:ext cx="77559" cy="110028"/>
            </a:xfrm>
            <a:custGeom>
              <a:avLst/>
              <a:gdLst/>
              <a:ahLst/>
              <a:cxnLst/>
              <a:rect l="0" t="0" r="0" b="0"/>
              <a:pathLst>
                <a:path w="77559" h="110028">
                  <a:moveTo>
                    <a:pt x="3858" y="63171"/>
                  </a:moveTo>
                  <a:lnTo>
                    <a:pt x="19477" y="110027"/>
                  </a:lnTo>
                  <a:lnTo>
                    <a:pt x="0" y="51595"/>
                  </a:lnTo>
                  <a:lnTo>
                    <a:pt x="116" y="42586"/>
                  </a:lnTo>
                  <a:lnTo>
                    <a:pt x="6484" y="26336"/>
                  </a:lnTo>
                  <a:lnTo>
                    <a:pt x="20233" y="14435"/>
                  </a:lnTo>
                  <a:lnTo>
                    <a:pt x="38042" y="6415"/>
                  </a:lnTo>
                  <a:lnTo>
                    <a:pt x="7755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263419" y="1705616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5589" y="58617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252891" y="1568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342058" y="1642863"/>
              <a:ext cx="92853" cy="287200"/>
            </a:xfrm>
            <a:custGeom>
              <a:avLst/>
              <a:gdLst/>
              <a:ahLst/>
              <a:cxnLst/>
              <a:rect l="0" t="0" r="0" b="0"/>
              <a:pathLst>
                <a:path w="92853" h="287200">
                  <a:moveTo>
                    <a:pt x="5589" y="94339"/>
                  </a:moveTo>
                  <a:lnTo>
                    <a:pt x="0" y="111106"/>
                  </a:lnTo>
                  <a:lnTo>
                    <a:pt x="3495" y="128697"/>
                  </a:lnTo>
                  <a:lnTo>
                    <a:pt x="19214" y="179764"/>
                  </a:lnTo>
                  <a:lnTo>
                    <a:pt x="37120" y="240509"/>
                  </a:lnTo>
                  <a:lnTo>
                    <a:pt x="51202" y="283609"/>
                  </a:lnTo>
                  <a:lnTo>
                    <a:pt x="51206" y="287199"/>
                  </a:lnTo>
                  <a:lnTo>
                    <a:pt x="48868" y="286083"/>
                  </a:lnTo>
                  <a:lnTo>
                    <a:pt x="44971" y="281830"/>
                  </a:lnTo>
                  <a:lnTo>
                    <a:pt x="30309" y="232976"/>
                  </a:lnTo>
                  <a:lnTo>
                    <a:pt x="19268" y="170120"/>
                  </a:lnTo>
                  <a:lnTo>
                    <a:pt x="11151" y="117887"/>
                  </a:lnTo>
                  <a:lnTo>
                    <a:pt x="6688" y="65368"/>
                  </a:lnTo>
                  <a:lnTo>
                    <a:pt x="8254" y="26223"/>
                  </a:lnTo>
                  <a:lnTo>
                    <a:pt x="16912" y="7133"/>
                  </a:lnTo>
                  <a:lnTo>
                    <a:pt x="23666" y="2277"/>
                  </a:lnTo>
                  <a:lnTo>
                    <a:pt x="31679" y="209"/>
                  </a:lnTo>
                  <a:lnTo>
                    <a:pt x="40530" y="0"/>
                  </a:lnTo>
                  <a:lnTo>
                    <a:pt x="56603" y="6007"/>
                  </a:lnTo>
                  <a:lnTo>
                    <a:pt x="64165" y="10884"/>
                  </a:lnTo>
                  <a:lnTo>
                    <a:pt x="75687" y="25662"/>
                  </a:lnTo>
                  <a:lnTo>
                    <a:pt x="92615" y="63745"/>
                  </a:lnTo>
                  <a:lnTo>
                    <a:pt x="92852" y="73943"/>
                  </a:lnTo>
                  <a:lnTo>
                    <a:pt x="86877" y="94633"/>
                  </a:lnTo>
                  <a:lnTo>
                    <a:pt x="73303" y="109287"/>
                  </a:lnTo>
                  <a:lnTo>
                    <a:pt x="16118" y="1364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505575" y="1484518"/>
              <a:ext cx="31586" cy="284270"/>
            </a:xfrm>
            <a:custGeom>
              <a:avLst/>
              <a:gdLst/>
              <a:ahLst/>
              <a:cxnLst/>
              <a:rect l="0" t="0" r="0" b="0"/>
              <a:pathLst>
                <a:path w="31586" h="284270">
                  <a:moveTo>
                    <a:pt x="0" y="0"/>
                  </a:moveTo>
                  <a:lnTo>
                    <a:pt x="0" y="50432"/>
                  </a:lnTo>
                  <a:lnTo>
                    <a:pt x="1169" y="104240"/>
                  </a:lnTo>
                  <a:lnTo>
                    <a:pt x="11452" y="161880"/>
                  </a:lnTo>
                  <a:lnTo>
                    <a:pt x="21331" y="211741"/>
                  </a:lnTo>
                  <a:lnTo>
                    <a:pt x="28547" y="254201"/>
                  </a:lnTo>
                  <a:lnTo>
                    <a:pt x="31585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421347" y="1568746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08996" y="8333"/>
                  </a:lnTo>
                  <a:lnTo>
                    <a:pt x="49866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621388" y="1663502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0" y="58617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600331" y="15476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695088" y="1600331"/>
              <a:ext cx="73700" cy="175282"/>
            </a:xfrm>
            <a:custGeom>
              <a:avLst/>
              <a:gdLst/>
              <a:ahLst/>
              <a:cxnLst/>
              <a:rect l="0" t="0" r="0" b="0"/>
              <a:pathLst>
                <a:path w="73700" h="175282">
                  <a:moveTo>
                    <a:pt x="0" y="63171"/>
                  </a:moveTo>
                  <a:lnTo>
                    <a:pt x="17958" y="126599"/>
                  </a:lnTo>
                  <a:lnTo>
                    <a:pt x="29367" y="156834"/>
                  </a:lnTo>
                  <a:lnTo>
                    <a:pt x="40738" y="173429"/>
                  </a:lnTo>
                  <a:lnTo>
                    <a:pt x="45876" y="175281"/>
                  </a:lnTo>
                  <a:lnTo>
                    <a:pt x="50471" y="173006"/>
                  </a:lnTo>
                  <a:lnTo>
                    <a:pt x="54704" y="167980"/>
                  </a:lnTo>
                  <a:lnTo>
                    <a:pt x="59408" y="149917"/>
                  </a:lnTo>
                  <a:lnTo>
                    <a:pt x="69911" y="86683"/>
                  </a:lnTo>
                  <a:lnTo>
                    <a:pt x="72951" y="34497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791289" y="1608557"/>
              <a:ext cx="142718" cy="197372"/>
            </a:xfrm>
            <a:custGeom>
              <a:avLst/>
              <a:gdLst/>
              <a:ahLst/>
              <a:cxnLst/>
              <a:rect l="0" t="0" r="0" b="0"/>
              <a:pathLst>
                <a:path w="142718" h="197372">
                  <a:moveTo>
                    <a:pt x="40669" y="76002"/>
                  </a:moveTo>
                  <a:lnTo>
                    <a:pt x="50244" y="100049"/>
                  </a:lnTo>
                  <a:lnTo>
                    <a:pt x="60913" y="114376"/>
                  </a:lnTo>
                  <a:lnTo>
                    <a:pt x="68203" y="117962"/>
                  </a:lnTo>
                  <a:lnTo>
                    <a:pt x="85662" y="118828"/>
                  </a:lnTo>
                  <a:lnTo>
                    <a:pt x="115221" y="112738"/>
                  </a:lnTo>
                  <a:lnTo>
                    <a:pt x="123126" y="107511"/>
                  </a:lnTo>
                  <a:lnTo>
                    <a:pt x="135028" y="92346"/>
                  </a:lnTo>
                  <a:lnTo>
                    <a:pt x="142717" y="58488"/>
                  </a:lnTo>
                  <a:lnTo>
                    <a:pt x="138276" y="35463"/>
                  </a:lnTo>
                  <a:lnTo>
                    <a:pt x="133816" y="24409"/>
                  </a:lnTo>
                  <a:lnTo>
                    <a:pt x="119503" y="9008"/>
                  </a:lnTo>
                  <a:lnTo>
                    <a:pt x="110772" y="3264"/>
                  </a:lnTo>
                  <a:lnTo>
                    <a:pt x="88594" y="0"/>
                  </a:lnTo>
                  <a:lnTo>
                    <a:pt x="64309" y="3619"/>
                  </a:lnTo>
                  <a:lnTo>
                    <a:pt x="41817" y="13026"/>
                  </a:lnTo>
                  <a:lnTo>
                    <a:pt x="15013" y="37066"/>
                  </a:lnTo>
                  <a:lnTo>
                    <a:pt x="5870" y="62597"/>
                  </a:lnTo>
                  <a:lnTo>
                    <a:pt x="0" y="121057"/>
                  </a:lnTo>
                  <a:lnTo>
                    <a:pt x="4572" y="157982"/>
                  </a:lnTo>
                  <a:lnTo>
                    <a:pt x="13318" y="177168"/>
                  </a:lnTo>
                  <a:lnTo>
                    <a:pt x="18925" y="185560"/>
                  </a:lnTo>
                  <a:lnTo>
                    <a:pt x="27343" y="191155"/>
                  </a:lnTo>
                  <a:lnTo>
                    <a:pt x="49174" y="197371"/>
                  </a:lnTo>
                  <a:lnTo>
                    <a:pt x="103840" y="1918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158342" y="1445962"/>
              <a:ext cx="168457" cy="375469"/>
            </a:xfrm>
            <a:custGeom>
              <a:avLst/>
              <a:gdLst/>
              <a:ahLst/>
              <a:cxnLst/>
              <a:rect l="0" t="0" r="0" b="0"/>
              <a:pathLst>
                <a:path w="168457" h="375469">
                  <a:moveTo>
                    <a:pt x="0" y="375468"/>
                  </a:moveTo>
                  <a:lnTo>
                    <a:pt x="0" y="318203"/>
                  </a:lnTo>
                  <a:lnTo>
                    <a:pt x="0" y="257311"/>
                  </a:lnTo>
                  <a:lnTo>
                    <a:pt x="0" y="208787"/>
                  </a:lnTo>
                  <a:lnTo>
                    <a:pt x="0" y="157365"/>
                  </a:lnTo>
                  <a:lnTo>
                    <a:pt x="0" y="105084"/>
                  </a:lnTo>
                  <a:lnTo>
                    <a:pt x="7235" y="43421"/>
                  </a:lnTo>
                  <a:lnTo>
                    <a:pt x="9065" y="14592"/>
                  </a:lnTo>
                  <a:lnTo>
                    <a:pt x="13062" y="6202"/>
                  </a:lnTo>
                  <a:lnTo>
                    <a:pt x="19236" y="1779"/>
                  </a:lnTo>
                  <a:lnTo>
                    <a:pt x="26862" y="0"/>
                  </a:lnTo>
                  <a:lnTo>
                    <a:pt x="33116" y="2323"/>
                  </a:lnTo>
                  <a:lnTo>
                    <a:pt x="43184" y="14263"/>
                  </a:lnTo>
                  <a:lnTo>
                    <a:pt x="62849" y="68906"/>
                  </a:lnTo>
                  <a:lnTo>
                    <a:pt x="77145" y="123190"/>
                  </a:lnTo>
                  <a:lnTo>
                    <a:pt x="92404" y="174597"/>
                  </a:lnTo>
                  <a:lnTo>
                    <a:pt x="117857" y="236870"/>
                  </a:lnTo>
                  <a:lnTo>
                    <a:pt x="139797" y="291012"/>
                  </a:lnTo>
                  <a:lnTo>
                    <a:pt x="168456" y="3438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200455" y="1689498"/>
              <a:ext cx="52644" cy="5591"/>
            </a:xfrm>
            <a:custGeom>
              <a:avLst/>
              <a:gdLst/>
              <a:ahLst/>
              <a:cxnLst/>
              <a:rect l="0" t="0" r="0" b="0"/>
              <a:pathLst>
                <a:path w="52644" h="5591">
                  <a:moveTo>
                    <a:pt x="52643" y="5590"/>
                  </a:moveTo>
                  <a:lnTo>
                    <a:pt x="35875" y="0"/>
                  </a:lnTo>
                  <a:lnTo>
                    <a:pt x="21404" y="376"/>
                  </a:lnTo>
                  <a:lnTo>
                    <a:pt x="0" y="55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352339" y="1479789"/>
              <a:ext cx="109744" cy="331752"/>
            </a:xfrm>
            <a:custGeom>
              <a:avLst/>
              <a:gdLst/>
              <a:ahLst/>
              <a:cxnLst/>
              <a:rect l="0" t="0" r="0" b="0"/>
              <a:pathLst>
                <a:path w="109744" h="331752">
                  <a:moveTo>
                    <a:pt x="69215" y="257413"/>
                  </a:moveTo>
                  <a:lnTo>
                    <a:pt x="58037" y="240645"/>
                  </a:lnTo>
                  <a:lnTo>
                    <a:pt x="51234" y="236876"/>
                  </a:lnTo>
                  <a:lnTo>
                    <a:pt x="34318" y="235807"/>
                  </a:lnTo>
                  <a:lnTo>
                    <a:pt x="18220" y="242351"/>
                  </a:lnTo>
                  <a:lnTo>
                    <a:pt x="10652" y="247372"/>
                  </a:lnTo>
                  <a:lnTo>
                    <a:pt x="5606" y="255398"/>
                  </a:lnTo>
                  <a:lnTo>
                    <a:pt x="0" y="276794"/>
                  </a:lnTo>
                  <a:lnTo>
                    <a:pt x="2434" y="309559"/>
                  </a:lnTo>
                  <a:lnTo>
                    <a:pt x="7147" y="317913"/>
                  </a:lnTo>
                  <a:lnTo>
                    <a:pt x="21742" y="330315"/>
                  </a:lnTo>
                  <a:lnTo>
                    <a:pt x="30547" y="331751"/>
                  </a:lnTo>
                  <a:lnTo>
                    <a:pt x="49690" y="327107"/>
                  </a:lnTo>
                  <a:lnTo>
                    <a:pt x="63657" y="314124"/>
                  </a:lnTo>
                  <a:lnTo>
                    <a:pt x="82155" y="277194"/>
                  </a:lnTo>
                  <a:lnTo>
                    <a:pt x="100656" y="214206"/>
                  </a:lnTo>
                  <a:lnTo>
                    <a:pt x="109221" y="158931"/>
                  </a:lnTo>
                  <a:lnTo>
                    <a:pt x="109743" y="104122"/>
                  </a:lnTo>
                  <a:lnTo>
                    <a:pt x="96620" y="41864"/>
                  </a:lnTo>
                  <a:lnTo>
                    <a:pt x="86564" y="6373"/>
                  </a:lnTo>
                  <a:lnTo>
                    <a:pt x="80781" y="1146"/>
                  </a:lnTo>
                  <a:lnTo>
                    <a:pt x="73416" y="0"/>
                  </a:lnTo>
                  <a:lnTo>
                    <a:pt x="64997" y="1576"/>
                  </a:lnTo>
                  <a:lnTo>
                    <a:pt x="58214" y="7307"/>
                  </a:lnTo>
                  <a:lnTo>
                    <a:pt x="38923" y="47005"/>
                  </a:lnTo>
                  <a:lnTo>
                    <a:pt x="34982" y="57480"/>
                  </a:lnTo>
                  <a:lnTo>
                    <a:pt x="33723" y="81596"/>
                  </a:lnTo>
                  <a:lnTo>
                    <a:pt x="36858" y="135206"/>
                  </a:lnTo>
                  <a:lnTo>
                    <a:pt x="47052" y="189686"/>
                  </a:lnTo>
                  <a:lnTo>
                    <a:pt x="70383" y="232336"/>
                  </a:lnTo>
                  <a:lnTo>
                    <a:pt x="100800" y="2679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484725" y="1716145"/>
              <a:ext cx="77826" cy="210571"/>
            </a:xfrm>
            <a:custGeom>
              <a:avLst/>
              <a:gdLst/>
              <a:ahLst/>
              <a:cxnLst/>
              <a:rect l="0" t="0" r="0" b="0"/>
              <a:pathLst>
                <a:path w="77826" h="210571">
                  <a:moveTo>
                    <a:pt x="63171" y="0"/>
                  </a:moveTo>
                  <a:lnTo>
                    <a:pt x="66290" y="48930"/>
                  </a:lnTo>
                  <a:lnTo>
                    <a:pt x="77825" y="108061"/>
                  </a:lnTo>
                  <a:lnTo>
                    <a:pt x="76742" y="145102"/>
                  </a:lnTo>
                  <a:lnTo>
                    <a:pt x="72218" y="154056"/>
                  </a:lnTo>
                  <a:lnTo>
                    <a:pt x="39742" y="17995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516310" y="157927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587081" y="1633935"/>
              <a:ext cx="103602" cy="145382"/>
            </a:xfrm>
            <a:custGeom>
              <a:avLst/>
              <a:gdLst/>
              <a:ahLst/>
              <a:cxnLst/>
              <a:rect l="0" t="0" r="0" b="0"/>
              <a:pathLst>
                <a:path w="103602" h="145382">
                  <a:moveTo>
                    <a:pt x="23986" y="61153"/>
                  </a:moveTo>
                  <a:lnTo>
                    <a:pt x="40754" y="66742"/>
                  </a:lnTo>
                  <a:lnTo>
                    <a:pt x="58344" y="66366"/>
                  </a:lnTo>
                  <a:lnTo>
                    <a:pt x="76691" y="61130"/>
                  </a:lnTo>
                  <a:lnTo>
                    <a:pt x="92644" y="51004"/>
                  </a:lnTo>
                  <a:lnTo>
                    <a:pt x="97834" y="42689"/>
                  </a:lnTo>
                  <a:lnTo>
                    <a:pt x="103601" y="20971"/>
                  </a:lnTo>
                  <a:lnTo>
                    <a:pt x="100459" y="13308"/>
                  </a:lnTo>
                  <a:lnTo>
                    <a:pt x="93685" y="8199"/>
                  </a:lnTo>
                  <a:lnTo>
                    <a:pt x="73681" y="2523"/>
                  </a:lnTo>
                  <a:lnTo>
                    <a:pt x="49192" y="0"/>
                  </a:lnTo>
                  <a:lnTo>
                    <a:pt x="28950" y="5118"/>
                  </a:lnTo>
                  <a:lnTo>
                    <a:pt x="20276" y="9758"/>
                  </a:lnTo>
                  <a:lnTo>
                    <a:pt x="7519" y="24273"/>
                  </a:lnTo>
                  <a:lnTo>
                    <a:pt x="2480" y="33056"/>
                  </a:lnTo>
                  <a:lnTo>
                    <a:pt x="0" y="58414"/>
                  </a:lnTo>
                  <a:lnTo>
                    <a:pt x="3967" y="85672"/>
                  </a:lnTo>
                  <a:lnTo>
                    <a:pt x="19354" y="114171"/>
                  </a:lnTo>
                  <a:lnTo>
                    <a:pt x="32066" y="129950"/>
                  </a:lnTo>
                  <a:lnTo>
                    <a:pt x="51754" y="138523"/>
                  </a:lnTo>
                  <a:lnTo>
                    <a:pt x="87157" y="1453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720965" y="1626328"/>
              <a:ext cx="100673" cy="121403"/>
            </a:xfrm>
            <a:custGeom>
              <a:avLst/>
              <a:gdLst/>
              <a:ahLst/>
              <a:cxnLst/>
              <a:rect l="0" t="0" r="0" b="0"/>
              <a:pathLst>
                <a:path w="100673" h="121403">
                  <a:moveTo>
                    <a:pt x="79615" y="5589"/>
                  </a:moveTo>
                  <a:lnTo>
                    <a:pt x="62847" y="0"/>
                  </a:lnTo>
                  <a:lnTo>
                    <a:pt x="45257" y="375"/>
                  </a:lnTo>
                  <a:lnTo>
                    <a:pt x="35652" y="2113"/>
                  </a:lnTo>
                  <a:lnTo>
                    <a:pt x="18742" y="13403"/>
                  </a:lnTo>
                  <a:lnTo>
                    <a:pt x="10957" y="21327"/>
                  </a:lnTo>
                  <a:lnTo>
                    <a:pt x="2307" y="42609"/>
                  </a:lnTo>
                  <a:lnTo>
                    <a:pt x="0" y="54835"/>
                  </a:lnTo>
                  <a:lnTo>
                    <a:pt x="3677" y="77779"/>
                  </a:lnTo>
                  <a:lnTo>
                    <a:pt x="7932" y="88811"/>
                  </a:lnTo>
                  <a:lnTo>
                    <a:pt x="22020" y="104187"/>
                  </a:lnTo>
                  <a:lnTo>
                    <a:pt x="30690" y="109926"/>
                  </a:lnTo>
                  <a:lnTo>
                    <a:pt x="65249" y="118002"/>
                  </a:lnTo>
                  <a:lnTo>
                    <a:pt x="100672" y="1214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905865" y="1547689"/>
              <a:ext cx="42115" cy="210571"/>
            </a:xfrm>
            <a:custGeom>
              <a:avLst/>
              <a:gdLst/>
              <a:ahLst/>
              <a:cxnLst/>
              <a:rect l="0" t="0" r="0" b="0"/>
              <a:pathLst>
                <a:path w="42115" h="210571">
                  <a:moveTo>
                    <a:pt x="0" y="0"/>
                  </a:moveTo>
                  <a:lnTo>
                    <a:pt x="0" y="58617"/>
                  </a:lnTo>
                  <a:lnTo>
                    <a:pt x="8333" y="118333"/>
                  </a:lnTo>
                  <a:lnTo>
                    <a:pt x="15684" y="166874"/>
                  </a:lnTo>
                  <a:lnTo>
                    <a:pt x="42114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821637" y="1610860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130371" y="3293"/>
                  </a:lnTo>
                  <a:lnTo>
                    <a:pt x="74149" y="650"/>
                  </a:lnTo>
                  <a:lnTo>
                    <a:pt x="34838" y="1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032207" y="1684559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5589" y="62093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021678" y="155821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116435" y="1631917"/>
              <a:ext cx="84229" cy="142574"/>
            </a:xfrm>
            <a:custGeom>
              <a:avLst/>
              <a:gdLst/>
              <a:ahLst/>
              <a:cxnLst/>
              <a:rect l="0" t="0" r="0" b="0"/>
              <a:pathLst>
                <a:path w="84229" h="142574">
                  <a:moveTo>
                    <a:pt x="0" y="63171"/>
                  </a:moveTo>
                  <a:lnTo>
                    <a:pt x="19128" y="117046"/>
                  </a:lnTo>
                  <a:lnTo>
                    <a:pt x="30338" y="137418"/>
                  </a:lnTo>
                  <a:lnTo>
                    <a:pt x="36603" y="141915"/>
                  </a:lnTo>
                  <a:lnTo>
                    <a:pt x="43120" y="142573"/>
                  </a:lnTo>
                  <a:lnTo>
                    <a:pt x="49803" y="140672"/>
                  </a:lnTo>
                  <a:lnTo>
                    <a:pt x="55429" y="135895"/>
                  </a:lnTo>
                  <a:lnTo>
                    <a:pt x="64799" y="121229"/>
                  </a:lnTo>
                  <a:lnTo>
                    <a:pt x="75647" y="64693"/>
                  </a:lnTo>
                  <a:lnTo>
                    <a:pt x="81685" y="3203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245668" y="1636384"/>
              <a:ext cx="123268" cy="163990"/>
            </a:xfrm>
            <a:custGeom>
              <a:avLst/>
              <a:gdLst/>
              <a:ahLst/>
              <a:cxnLst/>
              <a:rect l="0" t="0" r="0" b="0"/>
              <a:pathLst>
                <a:path w="123268" h="163990">
                  <a:moveTo>
                    <a:pt x="18166" y="37647"/>
                  </a:moveTo>
                  <a:lnTo>
                    <a:pt x="36147" y="53288"/>
                  </a:lnTo>
                  <a:lnTo>
                    <a:pt x="53063" y="61366"/>
                  </a:lnTo>
                  <a:lnTo>
                    <a:pt x="87907" y="66901"/>
                  </a:lnTo>
                  <a:lnTo>
                    <a:pt x="108044" y="61957"/>
                  </a:lnTo>
                  <a:lnTo>
                    <a:pt x="116689" y="57363"/>
                  </a:lnTo>
                  <a:lnTo>
                    <a:pt x="121283" y="50791"/>
                  </a:lnTo>
                  <a:lnTo>
                    <a:pt x="123175" y="42900"/>
                  </a:lnTo>
                  <a:lnTo>
                    <a:pt x="123267" y="34130"/>
                  </a:lnTo>
                  <a:lnTo>
                    <a:pt x="117130" y="18146"/>
                  </a:lnTo>
                  <a:lnTo>
                    <a:pt x="112218" y="10608"/>
                  </a:lnTo>
                  <a:lnTo>
                    <a:pt x="104264" y="5583"/>
                  </a:lnTo>
                  <a:lnTo>
                    <a:pt x="82948" y="0"/>
                  </a:lnTo>
                  <a:lnTo>
                    <a:pt x="50229" y="2446"/>
                  </a:lnTo>
                  <a:lnTo>
                    <a:pt x="32026" y="13813"/>
                  </a:lnTo>
                  <a:lnTo>
                    <a:pt x="17307" y="30563"/>
                  </a:lnTo>
                  <a:lnTo>
                    <a:pt x="6866" y="49706"/>
                  </a:lnTo>
                  <a:lnTo>
                    <a:pt x="0" y="85804"/>
                  </a:lnTo>
                  <a:lnTo>
                    <a:pt x="3554" y="120546"/>
                  </a:lnTo>
                  <a:lnTo>
                    <a:pt x="15181" y="139221"/>
                  </a:lnTo>
                  <a:lnTo>
                    <a:pt x="30877" y="152981"/>
                  </a:lnTo>
                  <a:lnTo>
                    <a:pt x="60280" y="1639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21139" y="1800398"/>
              <a:ext cx="2947981" cy="157903"/>
            </a:xfrm>
            <a:custGeom>
              <a:avLst/>
              <a:gdLst/>
              <a:ahLst/>
              <a:cxnLst/>
              <a:rect l="0" t="0" r="0" b="0"/>
              <a:pathLst>
                <a:path w="2947981" h="157903">
                  <a:moveTo>
                    <a:pt x="2947980" y="10503"/>
                  </a:moveTo>
                  <a:lnTo>
                    <a:pt x="2885887" y="16092"/>
                  </a:lnTo>
                  <a:lnTo>
                    <a:pt x="2826097" y="18886"/>
                  </a:lnTo>
                  <a:lnTo>
                    <a:pt x="2776426" y="13507"/>
                  </a:lnTo>
                  <a:lnTo>
                    <a:pt x="2714008" y="11096"/>
                  </a:lnTo>
                  <a:lnTo>
                    <a:pt x="2651289" y="10620"/>
                  </a:lnTo>
                  <a:lnTo>
                    <a:pt x="2602448" y="10538"/>
                  </a:lnTo>
                  <a:lnTo>
                    <a:pt x="2540778" y="10510"/>
                  </a:lnTo>
                  <a:lnTo>
                    <a:pt x="2491845" y="9335"/>
                  </a:lnTo>
                  <a:lnTo>
                    <a:pt x="2444851" y="3268"/>
                  </a:lnTo>
                  <a:lnTo>
                    <a:pt x="2388683" y="950"/>
                  </a:lnTo>
                  <a:lnTo>
                    <a:pt x="2334476" y="264"/>
                  </a:lnTo>
                  <a:lnTo>
                    <a:pt x="2281370" y="60"/>
                  </a:lnTo>
                  <a:lnTo>
                    <a:pt x="2227421" y="0"/>
                  </a:lnTo>
                  <a:lnTo>
                    <a:pt x="2171011" y="1152"/>
                  </a:lnTo>
                  <a:lnTo>
                    <a:pt x="2112492" y="8309"/>
                  </a:lnTo>
                  <a:lnTo>
                    <a:pt x="2059359" y="9853"/>
                  </a:lnTo>
                  <a:lnTo>
                    <a:pt x="1999163" y="10311"/>
                  </a:lnTo>
                  <a:lnTo>
                    <a:pt x="1939992" y="10446"/>
                  </a:lnTo>
                  <a:lnTo>
                    <a:pt x="1888535" y="10486"/>
                  </a:lnTo>
                  <a:lnTo>
                    <a:pt x="1837414" y="10498"/>
                  </a:lnTo>
                  <a:lnTo>
                    <a:pt x="1777813" y="13621"/>
                  </a:lnTo>
                  <a:lnTo>
                    <a:pt x="1721939" y="18836"/>
                  </a:lnTo>
                  <a:lnTo>
                    <a:pt x="1669509" y="20381"/>
                  </a:lnTo>
                  <a:lnTo>
                    <a:pt x="1609520" y="20839"/>
                  </a:lnTo>
                  <a:lnTo>
                    <a:pt x="1553532" y="20974"/>
                  </a:lnTo>
                  <a:lnTo>
                    <a:pt x="1501068" y="21015"/>
                  </a:lnTo>
                  <a:lnTo>
                    <a:pt x="1447308" y="21027"/>
                  </a:lnTo>
                  <a:lnTo>
                    <a:pt x="1392385" y="21030"/>
                  </a:lnTo>
                  <a:lnTo>
                    <a:pt x="1333607" y="24151"/>
                  </a:lnTo>
                  <a:lnTo>
                    <a:pt x="1277197" y="29365"/>
                  </a:lnTo>
                  <a:lnTo>
                    <a:pt x="1232109" y="30584"/>
                  </a:lnTo>
                  <a:lnTo>
                    <a:pt x="1184773" y="31126"/>
                  </a:lnTo>
                  <a:lnTo>
                    <a:pt x="1136439" y="31367"/>
                  </a:lnTo>
                  <a:lnTo>
                    <a:pt x="1075667" y="34622"/>
                  </a:lnTo>
                  <a:lnTo>
                    <a:pt x="1018103" y="40614"/>
                  </a:lnTo>
                  <a:lnTo>
                    <a:pt x="958977" y="47241"/>
                  </a:lnTo>
                  <a:lnTo>
                    <a:pt x="906363" y="51024"/>
                  </a:lnTo>
                  <a:lnTo>
                    <a:pt x="844370" y="52145"/>
                  </a:lnTo>
                  <a:lnTo>
                    <a:pt x="790907" y="58066"/>
                  </a:lnTo>
                  <a:lnTo>
                    <a:pt x="730920" y="63312"/>
                  </a:lnTo>
                  <a:lnTo>
                    <a:pt x="684632" y="70084"/>
                  </a:lnTo>
                  <a:lnTo>
                    <a:pt x="624124" y="73780"/>
                  </a:lnTo>
                  <a:lnTo>
                    <a:pt x="573830" y="80595"/>
                  </a:lnTo>
                  <a:lnTo>
                    <a:pt x="511266" y="86610"/>
                  </a:lnTo>
                  <a:lnTo>
                    <a:pt x="453241" y="93127"/>
                  </a:lnTo>
                  <a:lnTo>
                    <a:pt x="393859" y="101650"/>
                  </a:lnTo>
                  <a:lnTo>
                    <a:pt x="337069" y="107666"/>
                  </a:lnTo>
                  <a:lnTo>
                    <a:pt x="275202" y="114184"/>
                  </a:lnTo>
                  <a:lnTo>
                    <a:pt x="213892" y="123877"/>
                  </a:lnTo>
                  <a:lnTo>
                    <a:pt x="165021" y="132483"/>
                  </a:lnTo>
                  <a:lnTo>
                    <a:pt x="102874" y="139103"/>
                  </a:lnTo>
                  <a:lnTo>
                    <a:pt x="51928" y="148043"/>
                  </a:lnTo>
                  <a:lnTo>
                    <a:pt x="0" y="1579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695502" y="1642445"/>
              <a:ext cx="31587" cy="21058"/>
            </a:xfrm>
            <a:custGeom>
              <a:avLst/>
              <a:gdLst/>
              <a:ahLst/>
              <a:cxnLst/>
              <a:rect l="0" t="0" r="0" b="0"/>
              <a:pathLst>
                <a:path w="31587" h="21058">
                  <a:moveTo>
                    <a:pt x="31586" y="0"/>
                  </a:moveTo>
                  <a:lnTo>
                    <a:pt x="9879" y="840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3969243" y="1404252"/>
            <a:ext cx="1250680" cy="438236"/>
            <a:chOff x="3969243" y="1404252"/>
            <a:chExt cx="1250680" cy="438236"/>
          </a:xfrm>
        </p:grpSpPr>
        <p:sp>
          <p:nvSpPr>
            <p:cNvPr id="75" name="Freeform 74"/>
            <p:cNvSpPr/>
            <p:nvPr/>
          </p:nvSpPr>
          <p:spPr>
            <a:xfrm>
              <a:off x="4106114" y="1473989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315855"/>
                  </a:moveTo>
                  <a:lnTo>
                    <a:pt x="10528" y="257238"/>
                  </a:lnTo>
                  <a:lnTo>
                    <a:pt x="9358" y="203064"/>
                  </a:lnTo>
                  <a:lnTo>
                    <a:pt x="2195" y="144184"/>
                  </a:lnTo>
                  <a:lnTo>
                    <a:pt x="433" y="82163"/>
                  </a:lnTo>
                  <a:lnTo>
                    <a:pt x="57" y="200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969243" y="1404252"/>
              <a:ext cx="339619" cy="369057"/>
            </a:xfrm>
            <a:custGeom>
              <a:avLst/>
              <a:gdLst/>
              <a:ahLst/>
              <a:cxnLst/>
              <a:rect l="0" t="0" r="0" b="0"/>
              <a:pathLst>
                <a:path w="339619" h="369057">
                  <a:moveTo>
                    <a:pt x="0" y="17095"/>
                  </a:moveTo>
                  <a:lnTo>
                    <a:pt x="63450" y="306"/>
                  </a:lnTo>
                  <a:lnTo>
                    <a:pt x="124664" y="0"/>
                  </a:lnTo>
                  <a:lnTo>
                    <a:pt x="182162" y="10859"/>
                  </a:lnTo>
                  <a:lnTo>
                    <a:pt x="241188" y="39179"/>
                  </a:lnTo>
                  <a:lnTo>
                    <a:pt x="284078" y="72020"/>
                  </a:lnTo>
                  <a:lnTo>
                    <a:pt x="316770" y="112302"/>
                  </a:lnTo>
                  <a:lnTo>
                    <a:pt x="339618" y="164553"/>
                  </a:lnTo>
                  <a:lnTo>
                    <a:pt x="339534" y="201686"/>
                  </a:lnTo>
                  <a:lnTo>
                    <a:pt x="327855" y="247750"/>
                  </a:lnTo>
                  <a:lnTo>
                    <a:pt x="309532" y="280019"/>
                  </a:lnTo>
                  <a:lnTo>
                    <a:pt x="272492" y="319245"/>
                  </a:lnTo>
                  <a:lnTo>
                    <a:pt x="241786" y="339417"/>
                  </a:lnTo>
                  <a:lnTo>
                    <a:pt x="182229" y="360491"/>
                  </a:lnTo>
                  <a:lnTo>
                    <a:pt x="148361" y="369056"/>
                  </a:lnTo>
                  <a:lnTo>
                    <a:pt x="117268" y="365225"/>
                  </a:lnTo>
                  <a:lnTo>
                    <a:pt x="84228" y="3540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326322" y="1667757"/>
              <a:ext cx="116574" cy="143145"/>
            </a:xfrm>
            <a:custGeom>
              <a:avLst/>
              <a:gdLst/>
              <a:ahLst/>
              <a:cxnLst/>
              <a:rect l="0" t="0" r="0" b="0"/>
              <a:pathLst>
                <a:path w="116574" h="143145">
                  <a:moveTo>
                    <a:pt x="11419" y="48388"/>
                  </a:moveTo>
                  <a:lnTo>
                    <a:pt x="28186" y="53977"/>
                  </a:lnTo>
                  <a:lnTo>
                    <a:pt x="45777" y="53601"/>
                  </a:lnTo>
                  <a:lnTo>
                    <a:pt x="100908" y="45565"/>
                  </a:lnTo>
                  <a:lnTo>
                    <a:pt x="114753" y="31925"/>
                  </a:lnTo>
                  <a:lnTo>
                    <a:pt x="116573" y="24544"/>
                  </a:lnTo>
                  <a:lnTo>
                    <a:pt x="115447" y="17284"/>
                  </a:lnTo>
                  <a:lnTo>
                    <a:pt x="112356" y="10105"/>
                  </a:lnTo>
                  <a:lnTo>
                    <a:pt x="105617" y="5318"/>
                  </a:lnTo>
                  <a:lnTo>
                    <a:pt x="85650" y="0"/>
                  </a:lnTo>
                  <a:lnTo>
                    <a:pt x="53690" y="2595"/>
                  </a:lnTo>
                  <a:lnTo>
                    <a:pt x="35665" y="10878"/>
                  </a:lnTo>
                  <a:lnTo>
                    <a:pt x="19855" y="23528"/>
                  </a:lnTo>
                  <a:lnTo>
                    <a:pt x="5030" y="40848"/>
                  </a:lnTo>
                  <a:lnTo>
                    <a:pt x="0" y="63364"/>
                  </a:lnTo>
                  <a:lnTo>
                    <a:pt x="6303" y="110358"/>
                  </a:lnTo>
                  <a:lnTo>
                    <a:pt x="11518" y="118947"/>
                  </a:lnTo>
                  <a:lnTo>
                    <a:pt x="26671" y="131610"/>
                  </a:lnTo>
                  <a:lnTo>
                    <a:pt x="53533" y="1431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494692" y="1652974"/>
              <a:ext cx="115432" cy="168457"/>
            </a:xfrm>
            <a:custGeom>
              <a:avLst/>
              <a:gdLst/>
              <a:ahLst/>
              <a:cxnLst/>
              <a:rect l="0" t="0" r="0" b="0"/>
              <a:pathLst>
                <a:path w="115432" h="168457">
                  <a:moveTo>
                    <a:pt x="85204" y="0"/>
                  </a:moveTo>
                  <a:lnTo>
                    <a:pt x="41241" y="20243"/>
                  </a:lnTo>
                  <a:lnTo>
                    <a:pt x="16546" y="39403"/>
                  </a:lnTo>
                  <a:lnTo>
                    <a:pt x="0" y="65487"/>
                  </a:lnTo>
                  <a:lnTo>
                    <a:pt x="325" y="72904"/>
                  </a:lnTo>
                  <a:lnTo>
                    <a:pt x="4052" y="79018"/>
                  </a:lnTo>
                  <a:lnTo>
                    <a:pt x="10046" y="84264"/>
                  </a:lnTo>
                  <a:lnTo>
                    <a:pt x="18721" y="86592"/>
                  </a:lnTo>
                  <a:lnTo>
                    <a:pt x="74008" y="90359"/>
                  </a:lnTo>
                  <a:lnTo>
                    <a:pt x="106063" y="99043"/>
                  </a:lnTo>
                  <a:lnTo>
                    <a:pt x="111978" y="104633"/>
                  </a:lnTo>
                  <a:lnTo>
                    <a:pt x="114752" y="111869"/>
                  </a:lnTo>
                  <a:lnTo>
                    <a:pt x="115431" y="120203"/>
                  </a:lnTo>
                  <a:lnTo>
                    <a:pt x="109947" y="135702"/>
                  </a:lnTo>
                  <a:lnTo>
                    <a:pt x="105209" y="143110"/>
                  </a:lnTo>
                  <a:lnTo>
                    <a:pt x="90586" y="154461"/>
                  </a:lnTo>
                  <a:lnTo>
                    <a:pt x="71218" y="162236"/>
                  </a:lnTo>
                  <a:lnTo>
                    <a:pt x="22033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660310" y="1689498"/>
              <a:ext cx="109100" cy="126764"/>
            </a:xfrm>
            <a:custGeom>
              <a:avLst/>
              <a:gdLst/>
              <a:ahLst/>
              <a:cxnLst/>
              <a:rect l="0" t="0" r="0" b="0"/>
              <a:pathLst>
                <a:path w="109100" h="126764">
                  <a:moveTo>
                    <a:pt x="77513" y="5590"/>
                  </a:moveTo>
                  <a:lnTo>
                    <a:pt x="60746" y="0"/>
                  </a:lnTo>
                  <a:lnTo>
                    <a:pt x="43156" y="376"/>
                  </a:lnTo>
                  <a:lnTo>
                    <a:pt x="33551" y="2114"/>
                  </a:lnTo>
                  <a:lnTo>
                    <a:pt x="25979" y="6782"/>
                  </a:lnTo>
                  <a:lnTo>
                    <a:pt x="14445" y="21327"/>
                  </a:lnTo>
                  <a:lnTo>
                    <a:pt x="1375" y="49247"/>
                  </a:lnTo>
                  <a:lnTo>
                    <a:pt x="0" y="72566"/>
                  </a:lnTo>
                  <a:lnTo>
                    <a:pt x="4459" y="96188"/>
                  </a:lnTo>
                  <a:lnTo>
                    <a:pt x="14239" y="114486"/>
                  </a:lnTo>
                  <a:lnTo>
                    <a:pt x="22462" y="120301"/>
                  </a:lnTo>
                  <a:lnTo>
                    <a:pt x="44078" y="126763"/>
                  </a:lnTo>
                  <a:lnTo>
                    <a:pt x="92088" y="122918"/>
                  </a:lnTo>
                  <a:lnTo>
                    <a:pt x="109099" y="1214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811523" y="1684559"/>
              <a:ext cx="73701" cy="128939"/>
            </a:xfrm>
            <a:custGeom>
              <a:avLst/>
              <a:gdLst/>
              <a:ahLst/>
              <a:cxnLst/>
              <a:rect l="0" t="0" r="0" b="0"/>
              <a:pathLst>
                <a:path w="73701" h="128939">
                  <a:moveTo>
                    <a:pt x="0" y="73700"/>
                  </a:moveTo>
                  <a:lnTo>
                    <a:pt x="15619" y="128938"/>
                  </a:lnTo>
                  <a:lnTo>
                    <a:pt x="2596" y="69602"/>
                  </a:lnTo>
                  <a:lnTo>
                    <a:pt x="1730" y="56930"/>
                  </a:lnTo>
                  <a:lnTo>
                    <a:pt x="7008" y="36611"/>
                  </a:lnTo>
                  <a:lnTo>
                    <a:pt x="11691" y="27917"/>
                  </a:lnTo>
                  <a:lnTo>
                    <a:pt x="26253" y="15137"/>
                  </a:lnTo>
                  <a:lnTo>
                    <a:pt x="43253" y="672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969450" y="1758259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20" y="42691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979979" y="162138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053679" y="1558217"/>
              <a:ext cx="128702" cy="267835"/>
            </a:xfrm>
            <a:custGeom>
              <a:avLst/>
              <a:gdLst/>
              <a:ahLst/>
              <a:cxnLst/>
              <a:rect l="0" t="0" r="0" b="0"/>
              <a:pathLst>
                <a:path w="128702" h="267835">
                  <a:moveTo>
                    <a:pt x="0" y="0"/>
                  </a:moveTo>
                  <a:lnTo>
                    <a:pt x="3119" y="42692"/>
                  </a:lnTo>
                  <a:lnTo>
                    <a:pt x="9065" y="95521"/>
                  </a:lnTo>
                  <a:lnTo>
                    <a:pt x="11409" y="152706"/>
                  </a:lnTo>
                  <a:lnTo>
                    <a:pt x="19555" y="215472"/>
                  </a:lnTo>
                  <a:lnTo>
                    <a:pt x="20055" y="219687"/>
                  </a:lnTo>
                  <a:lnTo>
                    <a:pt x="26514" y="186785"/>
                  </a:lnTo>
                  <a:lnTo>
                    <a:pt x="41261" y="162709"/>
                  </a:lnTo>
                  <a:lnTo>
                    <a:pt x="60062" y="154203"/>
                  </a:lnTo>
                  <a:lnTo>
                    <a:pt x="71627" y="151935"/>
                  </a:lnTo>
                  <a:lnTo>
                    <a:pt x="93835" y="155654"/>
                  </a:lnTo>
                  <a:lnTo>
                    <a:pt x="104671" y="159922"/>
                  </a:lnTo>
                  <a:lnTo>
                    <a:pt x="113064" y="167446"/>
                  </a:lnTo>
                  <a:lnTo>
                    <a:pt x="125509" y="188284"/>
                  </a:lnTo>
                  <a:lnTo>
                    <a:pt x="128701" y="210024"/>
                  </a:lnTo>
                  <a:lnTo>
                    <a:pt x="121219" y="252576"/>
                  </a:lnTo>
                  <a:lnTo>
                    <a:pt x="114737" y="259631"/>
                  </a:lnTo>
                  <a:lnTo>
                    <a:pt x="95058" y="267470"/>
                  </a:lnTo>
                  <a:lnTo>
                    <a:pt x="73833" y="267834"/>
                  </a:lnTo>
                  <a:lnTo>
                    <a:pt x="53872" y="262927"/>
                  </a:lnTo>
                  <a:lnTo>
                    <a:pt x="21056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219655" y="1761567"/>
              <a:ext cx="268" cy="2929"/>
            </a:xfrm>
            <a:custGeom>
              <a:avLst/>
              <a:gdLst/>
              <a:ahLst/>
              <a:cxnLst/>
              <a:rect l="0" t="0" r="0" b="0"/>
              <a:pathLst>
                <a:path w="268" h="2929">
                  <a:moveTo>
                    <a:pt x="171" y="0"/>
                  </a:moveTo>
                  <a:lnTo>
                    <a:pt x="0" y="1259"/>
                  </a:lnTo>
                  <a:lnTo>
                    <a:pt x="267" y="2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5208544" y="1537160"/>
            <a:ext cx="2576708" cy="536955"/>
            <a:chOff x="5208544" y="1537160"/>
            <a:chExt cx="2576708" cy="536955"/>
          </a:xfrm>
        </p:grpSpPr>
        <p:sp>
          <p:nvSpPr>
            <p:cNvPr id="86" name="Freeform 85"/>
            <p:cNvSpPr/>
            <p:nvPr/>
          </p:nvSpPr>
          <p:spPr>
            <a:xfrm>
              <a:off x="5208544" y="1668889"/>
              <a:ext cx="137110" cy="158728"/>
            </a:xfrm>
            <a:custGeom>
              <a:avLst/>
              <a:gdLst/>
              <a:ahLst/>
              <a:cxnLst/>
              <a:rect l="0" t="0" r="0" b="0"/>
              <a:pathLst>
                <a:path w="137110" h="158728">
                  <a:moveTo>
                    <a:pt x="13590" y="57784"/>
                  </a:moveTo>
                  <a:lnTo>
                    <a:pt x="72207" y="57784"/>
                  </a:lnTo>
                  <a:lnTo>
                    <a:pt x="106997" y="52195"/>
                  </a:lnTo>
                  <a:lnTo>
                    <a:pt x="133943" y="37541"/>
                  </a:lnTo>
                  <a:lnTo>
                    <a:pt x="137109" y="30251"/>
                  </a:lnTo>
                  <a:lnTo>
                    <a:pt x="136880" y="21881"/>
                  </a:lnTo>
                  <a:lnTo>
                    <a:pt x="134388" y="12792"/>
                  </a:lnTo>
                  <a:lnTo>
                    <a:pt x="128047" y="6732"/>
                  </a:lnTo>
                  <a:lnTo>
                    <a:pt x="108524" y="0"/>
                  </a:lnTo>
                  <a:lnTo>
                    <a:pt x="76814" y="1798"/>
                  </a:lnTo>
                  <a:lnTo>
                    <a:pt x="58847" y="9895"/>
                  </a:lnTo>
                  <a:lnTo>
                    <a:pt x="28249" y="34157"/>
                  </a:lnTo>
                  <a:lnTo>
                    <a:pt x="12345" y="60142"/>
                  </a:lnTo>
                  <a:lnTo>
                    <a:pt x="223" y="90068"/>
                  </a:lnTo>
                  <a:lnTo>
                    <a:pt x="0" y="100364"/>
                  </a:lnTo>
                  <a:lnTo>
                    <a:pt x="5990" y="121162"/>
                  </a:lnTo>
                  <a:lnTo>
                    <a:pt x="22517" y="147013"/>
                  </a:lnTo>
                  <a:lnTo>
                    <a:pt x="41735" y="155933"/>
                  </a:lnTo>
                  <a:lnTo>
                    <a:pt x="64703" y="158727"/>
                  </a:lnTo>
                  <a:lnTo>
                    <a:pt x="118875" y="1525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400191" y="1642445"/>
              <a:ext cx="116414" cy="178986"/>
            </a:xfrm>
            <a:custGeom>
              <a:avLst/>
              <a:gdLst/>
              <a:ahLst/>
              <a:cxnLst/>
              <a:rect l="0" t="0" r="0" b="0"/>
              <a:pathLst>
                <a:path w="116414" h="178986">
                  <a:moveTo>
                    <a:pt x="64099" y="0"/>
                  </a:moveTo>
                  <a:lnTo>
                    <a:pt x="32817" y="9575"/>
                  </a:lnTo>
                  <a:lnTo>
                    <a:pt x="16660" y="20244"/>
                  </a:lnTo>
                  <a:lnTo>
                    <a:pt x="4801" y="35903"/>
                  </a:lnTo>
                  <a:lnTo>
                    <a:pt x="0" y="44993"/>
                  </a:lnTo>
                  <a:lnTo>
                    <a:pt x="309" y="53392"/>
                  </a:lnTo>
                  <a:lnTo>
                    <a:pt x="4025" y="61331"/>
                  </a:lnTo>
                  <a:lnTo>
                    <a:pt x="10012" y="68963"/>
                  </a:lnTo>
                  <a:lnTo>
                    <a:pt x="29142" y="77444"/>
                  </a:lnTo>
                  <a:lnTo>
                    <a:pt x="90778" y="85674"/>
                  </a:lnTo>
                  <a:lnTo>
                    <a:pt x="109491" y="95009"/>
                  </a:lnTo>
                  <a:lnTo>
                    <a:pt x="114248" y="103114"/>
                  </a:lnTo>
                  <a:lnTo>
                    <a:pt x="116413" y="124597"/>
                  </a:lnTo>
                  <a:lnTo>
                    <a:pt x="110356" y="143504"/>
                  </a:lnTo>
                  <a:lnTo>
                    <a:pt x="105465" y="151822"/>
                  </a:lnTo>
                  <a:lnTo>
                    <a:pt x="90673" y="164183"/>
                  </a:lnTo>
                  <a:lnTo>
                    <a:pt x="71230" y="172406"/>
                  </a:lnTo>
                  <a:lnTo>
                    <a:pt x="26860" y="177685"/>
                  </a:lnTo>
                  <a:lnTo>
                    <a:pt x="928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790673" y="1537160"/>
              <a:ext cx="161702" cy="315856"/>
            </a:xfrm>
            <a:custGeom>
              <a:avLst/>
              <a:gdLst/>
              <a:ahLst/>
              <a:cxnLst/>
              <a:rect l="0" t="0" r="0" b="0"/>
              <a:pathLst>
                <a:path w="161702" h="315856">
                  <a:moveTo>
                    <a:pt x="0" y="0"/>
                  </a:moveTo>
                  <a:lnTo>
                    <a:pt x="8334" y="48931"/>
                  </a:lnTo>
                  <a:lnTo>
                    <a:pt x="15684" y="108062"/>
                  </a:lnTo>
                  <a:lnTo>
                    <a:pt x="25055" y="156281"/>
                  </a:lnTo>
                  <a:lnTo>
                    <a:pt x="31466" y="216570"/>
                  </a:lnTo>
                  <a:lnTo>
                    <a:pt x="39664" y="273540"/>
                  </a:lnTo>
                  <a:lnTo>
                    <a:pt x="41025" y="292369"/>
                  </a:lnTo>
                  <a:lnTo>
                    <a:pt x="56726" y="230779"/>
                  </a:lnTo>
                  <a:lnTo>
                    <a:pt x="72440" y="205380"/>
                  </a:lnTo>
                  <a:lnTo>
                    <a:pt x="79879" y="201261"/>
                  </a:lnTo>
                  <a:lnTo>
                    <a:pt x="97503" y="199803"/>
                  </a:lnTo>
                  <a:lnTo>
                    <a:pt x="127156" y="211149"/>
                  </a:lnTo>
                  <a:lnTo>
                    <a:pt x="141522" y="226035"/>
                  </a:lnTo>
                  <a:lnTo>
                    <a:pt x="160276" y="264188"/>
                  </a:lnTo>
                  <a:lnTo>
                    <a:pt x="161701" y="284703"/>
                  </a:lnTo>
                  <a:lnTo>
                    <a:pt x="157928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983031" y="1747730"/>
              <a:ext cx="92565" cy="118246"/>
            </a:xfrm>
            <a:custGeom>
              <a:avLst/>
              <a:gdLst/>
              <a:ahLst/>
              <a:cxnLst/>
              <a:rect l="0" t="0" r="0" b="0"/>
              <a:pathLst>
                <a:path w="92565" h="118246">
                  <a:moveTo>
                    <a:pt x="70855" y="0"/>
                  </a:moveTo>
                  <a:lnTo>
                    <a:pt x="48498" y="0"/>
                  </a:lnTo>
                  <a:lnTo>
                    <a:pt x="39573" y="3510"/>
                  </a:lnTo>
                  <a:lnTo>
                    <a:pt x="23416" y="16768"/>
                  </a:lnTo>
                  <a:lnTo>
                    <a:pt x="6756" y="43963"/>
                  </a:lnTo>
                  <a:lnTo>
                    <a:pt x="0" y="79837"/>
                  </a:lnTo>
                  <a:lnTo>
                    <a:pt x="2561" y="89489"/>
                  </a:lnTo>
                  <a:lnTo>
                    <a:pt x="7778" y="97094"/>
                  </a:lnTo>
                  <a:lnTo>
                    <a:pt x="22933" y="108664"/>
                  </a:lnTo>
                  <a:lnTo>
                    <a:pt x="41367" y="117705"/>
                  </a:lnTo>
                  <a:lnTo>
                    <a:pt x="50027" y="118245"/>
                  </a:lnTo>
                  <a:lnTo>
                    <a:pt x="65887" y="112605"/>
                  </a:lnTo>
                  <a:lnTo>
                    <a:pt x="87970" y="90686"/>
                  </a:lnTo>
                  <a:lnTo>
                    <a:pt x="91624" y="81514"/>
                  </a:lnTo>
                  <a:lnTo>
                    <a:pt x="92564" y="61965"/>
                  </a:lnTo>
                  <a:lnTo>
                    <a:pt x="85962" y="44698"/>
                  </a:lnTo>
                  <a:lnTo>
                    <a:pt x="75332" y="24942"/>
                  </a:lnTo>
                  <a:lnTo>
                    <a:pt x="70855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085471" y="1726673"/>
              <a:ext cx="175654" cy="137345"/>
            </a:xfrm>
            <a:custGeom>
              <a:avLst/>
              <a:gdLst/>
              <a:ahLst/>
              <a:cxnLst/>
              <a:rect l="0" t="0" r="0" b="0"/>
              <a:pathLst>
                <a:path w="175654" h="137345">
                  <a:moveTo>
                    <a:pt x="0" y="31586"/>
                  </a:moveTo>
                  <a:lnTo>
                    <a:pt x="3120" y="74277"/>
                  </a:lnTo>
                  <a:lnTo>
                    <a:pt x="14655" y="115928"/>
                  </a:lnTo>
                  <a:lnTo>
                    <a:pt x="20298" y="121739"/>
                  </a:lnTo>
                  <a:lnTo>
                    <a:pt x="27570" y="124443"/>
                  </a:lnTo>
                  <a:lnTo>
                    <a:pt x="35928" y="125076"/>
                  </a:lnTo>
                  <a:lnTo>
                    <a:pt x="42669" y="121989"/>
                  </a:lnTo>
                  <a:lnTo>
                    <a:pt x="53280" y="109199"/>
                  </a:lnTo>
                  <a:lnTo>
                    <a:pt x="65830" y="82268"/>
                  </a:lnTo>
                  <a:lnTo>
                    <a:pt x="69623" y="79412"/>
                  </a:lnTo>
                  <a:lnTo>
                    <a:pt x="73322" y="81017"/>
                  </a:lnTo>
                  <a:lnTo>
                    <a:pt x="118487" y="132326"/>
                  </a:lnTo>
                  <a:lnTo>
                    <a:pt x="128124" y="136180"/>
                  </a:lnTo>
                  <a:lnTo>
                    <a:pt x="148191" y="137344"/>
                  </a:lnTo>
                  <a:lnTo>
                    <a:pt x="156116" y="133677"/>
                  </a:lnTo>
                  <a:lnTo>
                    <a:pt x="168041" y="120243"/>
                  </a:lnTo>
                  <a:lnTo>
                    <a:pt x="174121" y="99455"/>
                  </a:lnTo>
                  <a:lnTo>
                    <a:pt x="175653" y="74618"/>
                  </a:lnTo>
                  <a:lnTo>
                    <a:pt x="167105" y="26785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458582" y="1695088"/>
              <a:ext cx="142840" cy="189514"/>
            </a:xfrm>
            <a:custGeom>
              <a:avLst/>
              <a:gdLst/>
              <a:ahLst/>
              <a:cxnLst/>
              <a:rect l="0" t="0" r="0" b="0"/>
              <a:pathLst>
                <a:path w="142840" h="189514">
                  <a:moveTo>
                    <a:pt x="79615" y="0"/>
                  </a:moveTo>
                  <a:lnTo>
                    <a:pt x="35652" y="20243"/>
                  </a:lnTo>
                  <a:lnTo>
                    <a:pt x="10957" y="39403"/>
                  </a:lnTo>
                  <a:lnTo>
                    <a:pt x="2307" y="59236"/>
                  </a:lnTo>
                  <a:lnTo>
                    <a:pt x="0" y="71076"/>
                  </a:lnTo>
                  <a:lnTo>
                    <a:pt x="1972" y="80139"/>
                  </a:lnTo>
                  <a:lnTo>
                    <a:pt x="6796" y="87351"/>
                  </a:lnTo>
                  <a:lnTo>
                    <a:pt x="13521" y="93329"/>
                  </a:lnTo>
                  <a:lnTo>
                    <a:pt x="21515" y="96144"/>
                  </a:lnTo>
                  <a:lnTo>
                    <a:pt x="75343" y="95170"/>
                  </a:lnTo>
                  <a:lnTo>
                    <a:pt x="98773" y="101179"/>
                  </a:lnTo>
                  <a:lnTo>
                    <a:pt x="119715" y="112819"/>
                  </a:lnTo>
                  <a:lnTo>
                    <a:pt x="136821" y="129690"/>
                  </a:lnTo>
                  <a:lnTo>
                    <a:pt x="141149" y="139102"/>
                  </a:lnTo>
                  <a:lnTo>
                    <a:pt x="142839" y="158919"/>
                  </a:lnTo>
                  <a:lnTo>
                    <a:pt x="139312" y="166777"/>
                  </a:lnTo>
                  <a:lnTo>
                    <a:pt x="126033" y="178628"/>
                  </a:lnTo>
                  <a:lnTo>
                    <a:pt x="105315" y="184675"/>
                  </a:lnTo>
                  <a:lnTo>
                    <a:pt x="48029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608561" y="1768787"/>
              <a:ext cx="93029" cy="112577"/>
            </a:xfrm>
            <a:custGeom>
              <a:avLst/>
              <a:gdLst/>
              <a:ahLst/>
              <a:cxnLst/>
              <a:rect l="0" t="0" r="0" b="0"/>
              <a:pathLst>
                <a:path w="93029" h="112577">
                  <a:moveTo>
                    <a:pt x="55977" y="10529"/>
                  </a:moveTo>
                  <a:lnTo>
                    <a:pt x="31931" y="20104"/>
                  </a:lnTo>
                  <a:lnTo>
                    <a:pt x="17604" y="30772"/>
                  </a:lnTo>
                  <a:lnTo>
                    <a:pt x="1974" y="55521"/>
                  </a:lnTo>
                  <a:lnTo>
                    <a:pt x="0" y="74979"/>
                  </a:lnTo>
                  <a:lnTo>
                    <a:pt x="1112" y="85081"/>
                  </a:lnTo>
                  <a:lnTo>
                    <a:pt x="5363" y="92986"/>
                  </a:lnTo>
                  <a:lnTo>
                    <a:pt x="19444" y="104888"/>
                  </a:lnTo>
                  <a:lnTo>
                    <a:pt x="52692" y="112576"/>
                  </a:lnTo>
                  <a:lnTo>
                    <a:pt x="63145" y="110146"/>
                  </a:lnTo>
                  <a:lnTo>
                    <a:pt x="81000" y="98087"/>
                  </a:lnTo>
                  <a:lnTo>
                    <a:pt x="90495" y="77909"/>
                  </a:lnTo>
                  <a:lnTo>
                    <a:pt x="93028" y="65978"/>
                  </a:lnTo>
                  <a:lnTo>
                    <a:pt x="92376" y="55684"/>
                  </a:lnTo>
                  <a:lnTo>
                    <a:pt x="85413" y="38006"/>
                  </a:lnTo>
                  <a:lnTo>
                    <a:pt x="5597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743572" y="1744477"/>
              <a:ext cx="321051" cy="161461"/>
            </a:xfrm>
            <a:custGeom>
              <a:avLst/>
              <a:gdLst/>
              <a:ahLst/>
              <a:cxnLst/>
              <a:rect l="0" t="0" r="0" b="0"/>
              <a:pathLst>
                <a:path w="321051" h="161461">
                  <a:moveTo>
                    <a:pt x="5195" y="108538"/>
                  </a:moveTo>
                  <a:lnTo>
                    <a:pt x="13528" y="146016"/>
                  </a:lnTo>
                  <a:lnTo>
                    <a:pt x="14260" y="158090"/>
                  </a:lnTo>
                  <a:lnTo>
                    <a:pt x="13578" y="161460"/>
                  </a:lnTo>
                  <a:lnTo>
                    <a:pt x="11953" y="159027"/>
                  </a:lnTo>
                  <a:lnTo>
                    <a:pt x="8198" y="143846"/>
                  </a:lnTo>
                  <a:lnTo>
                    <a:pt x="0" y="82613"/>
                  </a:lnTo>
                  <a:lnTo>
                    <a:pt x="1836" y="47044"/>
                  </a:lnTo>
                  <a:lnTo>
                    <a:pt x="6465" y="40636"/>
                  </a:lnTo>
                  <a:lnTo>
                    <a:pt x="13060" y="37534"/>
                  </a:lnTo>
                  <a:lnTo>
                    <a:pt x="20967" y="36635"/>
                  </a:lnTo>
                  <a:lnTo>
                    <a:pt x="35992" y="41876"/>
                  </a:lnTo>
                  <a:lnTo>
                    <a:pt x="64700" y="64305"/>
                  </a:lnTo>
                  <a:lnTo>
                    <a:pt x="72585" y="83810"/>
                  </a:lnTo>
                  <a:lnTo>
                    <a:pt x="74688" y="95562"/>
                  </a:lnTo>
                  <a:lnTo>
                    <a:pt x="76090" y="98718"/>
                  </a:lnTo>
                  <a:lnTo>
                    <a:pt x="77025" y="96142"/>
                  </a:lnTo>
                  <a:lnTo>
                    <a:pt x="84115" y="63975"/>
                  </a:lnTo>
                  <a:lnTo>
                    <a:pt x="99028" y="39702"/>
                  </a:lnTo>
                  <a:lnTo>
                    <a:pt x="106355" y="35741"/>
                  </a:lnTo>
                  <a:lnTo>
                    <a:pt x="123854" y="34460"/>
                  </a:lnTo>
                  <a:lnTo>
                    <a:pt x="140210" y="40909"/>
                  </a:lnTo>
                  <a:lnTo>
                    <a:pt x="155278" y="52745"/>
                  </a:lnTo>
                  <a:lnTo>
                    <a:pt x="175746" y="79139"/>
                  </a:lnTo>
                  <a:lnTo>
                    <a:pt x="185500" y="98981"/>
                  </a:lnTo>
                  <a:lnTo>
                    <a:pt x="189739" y="102167"/>
                  </a:lnTo>
                  <a:lnTo>
                    <a:pt x="193735" y="100781"/>
                  </a:lnTo>
                  <a:lnTo>
                    <a:pt x="197569" y="96348"/>
                  </a:lnTo>
                  <a:lnTo>
                    <a:pt x="228938" y="80827"/>
                  </a:lnTo>
                  <a:lnTo>
                    <a:pt x="279284" y="62963"/>
                  </a:lnTo>
                  <a:lnTo>
                    <a:pt x="293908" y="49678"/>
                  </a:lnTo>
                  <a:lnTo>
                    <a:pt x="299446" y="41222"/>
                  </a:lnTo>
                  <a:lnTo>
                    <a:pt x="300798" y="33245"/>
                  </a:lnTo>
                  <a:lnTo>
                    <a:pt x="299360" y="25587"/>
                  </a:lnTo>
                  <a:lnTo>
                    <a:pt x="296061" y="18143"/>
                  </a:lnTo>
                  <a:lnTo>
                    <a:pt x="283037" y="6751"/>
                  </a:lnTo>
                  <a:lnTo>
                    <a:pt x="274651" y="2076"/>
                  </a:lnTo>
                  <a:lnTo>
                    <a:pt x="255974" y="0"/>
                  </a:lnTo>
                  <a:lnTo>
                    <a:pt x="237145" y="4147"/>
                  </a:lnTo>
                  <a:lnTo>
                    <a:pt x="220978" y="13789"/>
                  </a:lnTo>
                  <a:lnTo>
                    <a:pt x="215731" y="21975"/>
                  </a:lnTo>
                  <a:lnTo>
                    <a:pt x="209900" y="43550"/>
                  </a:lnTo>
                  <a:lnTo>
                    <a:pt x="212208" y="87593"/>
                  </a:lnTo>
                  <a:lnTo>
                    <a:pt x="225889" y="126508"/>
                  </a:lnTo>
                  <a:lnTo>
                    <a:pt x="250350" y="154677"/>
                  </a:lnTo>
                  <a:lnTo>
                    <a:pt x="259878" y="159184"/>
                  </a:lnTo>
                  <a:lnTo>
                    <a:pt x="321050" y="1611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117457" y="1610860"/>
              <a:ext cx="20865" cy="305327"/>
            </a:xfrm>
            <a:custGeom>
              <a:avLst/>
              <a:gdLst/>
              <a:ahLst/>
              <a:cxnLst/>
              <a:rect l="0" t="0" r="0" b="0"/>
              <a:pathLst>
                <a:path w="20865" h="305327">
                  <a:moveTo>
                    <a:pt x="10335" y="0"/>
                  </a:moveTo>
                  <a:lnTo>
                    <a:pt x="3100" y="27556"/>
                  </a:lnTo>
                  <a:lnTo>
                    <a:pt x="458" y="90017"/>
                  </a:lnTo>
                  <a:lnTo>
                    <a:pt x="0" y="149114"/>
                  </a:lnTo>
                  <a:lnTo>
                    <a:pt x="2984" y="207958"/>
                  </a:lnTo>
                  <a:lnTo>
                    <a:pt x="11276" y="259319"/>
                  </a:lnTo>
                  <a:lnTo>
                    <a:pt x="20864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001450" y="1716145"/>
              <a:ext cx="200043" cy="10240"/>
            </a:xfrm>
            <a:custGeom>
              <a:avLst/>
              <a:gdLst/>
              <a:ahLst/>
              <a:cxnLst/>
              <a:rect l="0" t="0" r="0" b="0"/>
              <a:pathLst>
                <a:path w="200043" h="10240">
                  <a:moveTo>
                    <a:pt x="200042" y="0"/>
                  </a:moveTo>
                  <a:lnTo>
                    <a:pt x="141425" y="9065"/>
                  </a:lnTo>
                  <a:lnTo>
                    <a:pt x="87251" y="10239"/>
                  </a:lnTo>
                  <a:lnTo>
                    <a:pt x="34609" y="73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227012" y="1579274"/>
              <a:ext cx="142937" cy="326385"/>
            </a:xfrm>
            <a:custGeom>
              <a:avLst/>
              <a:gdLst/>
              <a:ahLst/>
              <a:cxnLst/>
              <a:rect l="0" t="0" r="0" b="0"/>
              <a:pathLst>
                <a:path w="142937" h="326385">
                  <a:moveTo>
                    <a:pt x="6065" y="0"/>
                  </a:moveTo>
                  <a:lnTo>
                    <a:pt x="0" y="33622"/>
                  </a:lnTo>
                  <a:lnTo>
                    <a:pt x="7640" y="91563"/>
                  </a:lnTo>
                  <a:lnTo>
                    <a:pt x="17061" y="146453"/>
                  </a:lnTo>
                  <a:lnTo>
                    <a:pt x="27261" y="199761"/>
                  </a:lnTo>
                  <a:lnTo>
                    <a:pt x="34572" y="249481"/>
                  </a:lnTo>
                  <a:lnTo>
                    <a:pt x="37245" y="311924"/>
                  </a:lnTo>
                  <a:lnTo>
                    <a:pt x="37615" y="253846"/>
                  </a:lnTo>
                  <a:lnTo>
                    <a:pt x="37635" y="227074"/>
                  </a:lnTo>
                  <a:lnTo>
                    <a:pt x="41150" y="215724"/>
                  </a:lnTo>
                  <a:lnTo>
                    <a:pt x="54414" y="196873"/>
                  </a:lnTo>
                  <a:lnTo>
                    <a:pt x="62864" y="193250"/>
                  </a:lnTo>
                  <a:lnTo>
                    <a:pt x="72007" y="193174"/>
                  </a:lnTo>
                  <a:lnTo>
                    <a:pt x="81612" y="195463"/>
                  </a:lnTo>
                  <a:lnTo>
                    <a:pt x="98523" y="207365"/>
                  </a:lnTo>
                  <a:lnTo>
                    <a:pt x="112669" y="225523"/>
                  </a:lnTo>
                  <a:lnTo>
                    <a:pt x="135167" y="288824"/>
                  </a:lnTo>
                  <a:lnTo>
                    <a:pt x="142936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422591" y="1821430"/>
              <a:ext cx="10529" cy="73700"/>
            </a:xfrm>
            <a:custGeom>
              <a:avLst/>
              <a:gdLst/>
              <a:ahLst/>
              <a:cxnLst/>
              <a:rect l="0" t="0" r="0" b="0"/>
              <a:pathLst>
                <a:path w="10529" h="73700">
                  <a:moveTo>
                    <a:pt x="0" y="0"/>
                  </a:moveTo>
                  <a:lnTo>
                    <a:pt x="3119" y="42691"/>
                  </a:lnTo>
                  <a:lnTo>
                    <a:pt x="10528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412062" y="170561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485761" y="1778045"/>
              <a:ext cx="136872" cy="163074"/>
            </a:xfrm>
            <a:custGeom>
              <a:avLst/>
              <a:gdLst/>
              <a:ahLst/>
              <a:cxnLst/>
              <a:rect l="0" t="0" r="0" b="0"/>
              <a:pathLst>
                <a:path w="136872" h="163074">
                  <a:moveTo>
                    <a:pt x="0" y="85499"/>
                  </a:moveTo>
                  <a:lnTo>
                    <a:pt x="17959" y="139374"/>
                  </a:lnTo>
                  <a:lnTo>
                    <a:pt x="25858" y="163073"/>
                  </a:lnTo>
                  <a:lnTo>
                    <a:pt x="14398" y="122840"/>
                  </a:lnTo>
                  <a:lnTo>
                    <a:pt x="11293" y="65232"/>
                  </a:lnTo>
                  <a:lnTo>
                    <a:pt x="13209" y="39057"/>
                  </a:lnTo>
                  <a:lnTo>
                    <a:pt x="21858" y="19624"/>
                  </a:lnTo>
                  <a:lnTo>
                    <a:pt x="36621" y="6308"/>
                  </a:lnTo>
                  <a:lnTo>
                    <a:pt x="45471" y="1120"/>
                  </a:lnTo>
                  <a:lnTo>
                    <a:pt x="53711" y="0"/>
                  </a:lnTo>
                  <a:lnTo>
                    <a:pt x="69105" y="4995"/>
                  </a:lnTo>
                  <a:lnTo>
                    <a:pt x="90926" y="20962"/>
                  </a:lnTo>
                  <a:lnTo>
                    <a:pt x="106620" y="46100"/>
                  </a:lnTo>
                  <a:lnTo>
                    <a:pt x="129660" y="106794"/>
                  </a:lnTo>
                  <a:lnTo>
                    <a:pt x="136871" y="1276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527876" y="1790028"/>
              <a:ext cx="257376" cy="284087"/>
            </a:xfrm>
            <a:custGeom>
              <a:avLst/>
              <a:gdLst/>
              <a:ahLst/>
              <a:cxnLst/>
              <a:rect l="0" t="0" r="0" b="0"/>
              <a:pathLst>
                <a:path w="257376" h="284087">
                  <a:moveTo>
                    <a:pt x="168455" y="105101"/>
                  </a:moveTo>
                  <a:lnTo>
                    <a:pt x="184096" y="87120"/>
                  </a:lnTo>
                  <a:lnTo>
                    <a:pt x="192175" y="70203"/>
                  </a:lnTo>
                  <a:lnTo>
                    <a:pt x="197710" y="35359"/>
                  </a:lnTo>
                  <a:lnTo>
                    <a:pt x="192765" y="15223"/>
                  </a:lnTo>
                  <a:lnTo>
                    <a:pt x="188172" y="6578"/>
                  </a:lnTo>
                  <a:lnTo>
                    <a:pt x="180430" y="1984"/>
                  </a:lnTo>
                  <a:lnTo>
                    <a:pt x="159350" y="0"/>
                  </a:lnTo>
                  <a:lnTo>
                    <a:pt x="149516" y="3448"/>
                  </a:lnTo>
                  <a:lnTo>
                    <a:pt x="132352" y="16638"/>
                  </a:lnTo>
                  <a:lnTo>
                    <a:pt x="128009" y="25069"/>
                  </a:lnTo>
                  <a:lnTo>
                    <a:pt x="126303" y="43795"/>
                  </a:lnTo>
                  <a:lnTo>
                    <a:pt x="131919" y="74068"/>
                  </a:lnTo>
                  <a:lnTo>
                    <a:pt x="137079" y="82073"/>
                  </a:lnTo>
                  <a:lnTo>
                    <a:pt x="152170" y="94087"/>
                  </a:lnTo>
                  <a:lnTo>
                    <a:pt x="161108" y="95418"/>
                  </a:lnTo>
                  <a:lnTo>
                    <a:pt x="180398" y="90659"/>
                  </a:lnTo>
                  <a:lnTo>
                    <a:pt x="205399" y="74826"/>
                  </a:lnTo>
                  <a:lnTo>
                    <a:pt x="214121" y="55770"/>
                  </a:lnTo>
                  <a:lnTo>
                    <a:pt x="216446" y="44138"/>
                  </a:lnTo>
                  <a:lnTo>
                    <a:pt x="219167" y="41062"/>
                  </a:lnTo>
                  <a:lnTo>
                    <a:pt x="222150" y="43691"/>
                  </a:lnTo>
                  <a:lnTo>
                    <a:pt x="238784" y="95238"/>
                  </a:lnTo>
                  <a:lnTo>
                    <a:pt x="252711" y="153022"/>
                  </a:lnTo>
                  <a:lnTo>
                    <a:pt x="257375" y="176702"/>
                  </a:lnTo>
                  <a:lnTo>
                    <a:pt x="255548" y="198925"/>
                  </a:lnTo>
                  <a:lnTo>
                    <a:pt x="247718" y="217381"/>
                  </a:lnTo>
                  <a:lnTo>
                    <a:pt x="242354" y="225578"/>
                  </a:lnTo>
                  <a:lnTo>
                    <a:pt x="227035" y="237805"/>
                  </a:lnTo>
                  <a:lnTo>
                    <a:pt x="183016" y="255187"/>
                  </a:lnTo>
                  <a:lnTo>
                    <a:pt x="128091" y="261480"/>
                  </a:lnTo>
                  <a:lnTo>
                    <a:pt x="68369" y="265842"/>
                  </a:lnTo>
                  <a:lnTo>
                    <a:pt x="9815" y="281213"/>
                  </a:lnTo>
                  <a:lnTo>
                    <a:pt x="0" y="2840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8033243" y="1516103"/>
            <a:ext cx="765865" cy="515898"/>
            <a:chOff x="8033243" y="1516103"/>
            <a:chExt cx="765865" cy="515898"/>
          </a:xfrm>
        </p:grpSpPr>
        <p:sp>
          <p:nvSpPr>
            <p:cNvPr id="102" name="Freeform 101"/>
            <p:cNvSpPr/>
            <p:nvPr/>
          </p:nvSpPr>
          <p:spPr>
            <a:xfrm>
              <a:off x="8033243" y="1516103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3120" y="57264"/>
                  </a:lnTo>
                  <a:lnTo>
                    <a:pt x="8334" y="106655"/>
                  </a:lnTo>
                  <a:lnTo>
                    <a:pt x="9879" y="161453"/>
                  </a:lnTo>
                  <a:lnTo>
                    <a:pt x="13456" y="219024"/>
                  </a:lnTo>
                  <a:lnTo>
                    <a:pt x="18805" y="270007"/>
                  </a:lnTo>
                  <a:lnTo>
                    <a:pt x="20612" y="329155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111236" y="1758259"/>
              <a:ext cx="145808" cy="150461"/>
            </a:xfrm>
            <a:custGeom>
              <a:avLst/>
              <a:gdLst/>
              <a:ahLst/>
              <a:cxnLst/>
              <a:rect l="0" t="0" r="0" b="0"/>
              <a:pathLst>
                <a:path w="145808" h="150461">
                  <a:moveTo>
                    <a:pt x="100992" y="10528"/>
                  </a:moveTo>
                  <a:lnTo>
                    <a:pt x="84224" y="4939"/>
                  </a:lnTo>
                  <a:lnTo>
                    <a:pt x="66633" y="5314"/>
                  </a:lnTo>
                  <a:lnTo>
                    <a:pt x="48287" y="10551"/>
                  </a:lnTo>
                  <a:lnTo>
                    <a:pt x="10198" y="39531"/>
                  </a:lnTo>
                  <a:lnTo>
                    <a:pt x="2147" y="59293"/>
                  </a:lnTo>
                  <a:lnTo>
                    <a:pt x="0" y="71114"/>
                  </a:lnTo>
                  <a:lnTo>
                    <a:pt x="3854" y="93607"/>
                  </a:lnTo>
                  <a:lnTo>
                    <a:pt x="19178" y="122882"/>
                  </a:lnTo>
                  <a:lnTo>
                    <a:pt x="33045" y="137672"/>
                  </a:lnTo>
                  <a:lnTo>
                    <a:pt x="50906" y="148145"/>
                  </a:lnTo>
                  <a:lnTo>
                    <a:pt x="70542" y="150460"/>
                  </a:lnTo>
                  <a:lnTo>
                    <a:pt x="90968" y="146419"/>
                  </a:lnTo>
                  <a:lnTo>
                    <a:pt x="111745" y="136825"/>
                  </a:lnTo>
                  <a:lnTo>
                    <a:pt x="126438" y="121642"/>
                  </a:lnTo>
                  <a:lnTo>
                    <a:pt x="145403" y="83299"/>
                  </a:lnTo>
                  <a:lnTo>
                    <a:pt x="145807" y="73080"/>
                  </a:lnTo>
                  <a:lnTo>
                    <a:pt x="140017" y="52367"/>
                  </a:lnTo>
                  <a:lnTo>
                    <a:pt x="123603" y="26564"/>
                  </a:lnTo>
                  <a:lnTo>
                    <a:pt x="107532" y="14536"/>
                  </a:lnTo>
                  <a:lnTo>
                    <a:pt x="7993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267715" y="1758259"/>
              <a:ext cx="105574" cy="139808"/>
            </a:xfrm>
            <a:custGeom>
              <a:avLst/>
              <a:gdLst/>
              <a:ahLst/>
              <a:cxnLst/>
              <a:rect l="0" t="0" r="0" b="0"/>
              <a:pathLst>
                <a:path w="105574" h="139808">
                  <a:moveTo>
                    <a:pt x="70855" y="21057"/>
                  </a:moveTo>
                  <a:lnTo>
                    <a:pt x="48498" y="21057"/>
                  </a:lnTo>
                  <a:lnTo>
                    <a:pt x="31283" y="27296"/>
                  </a:lnTo>
                  <a:lnTo>
                    <a:pt x="23416" y="32235"/>
                  </a:lnTo>
                  <a:lnTo>
                    <a:pt x="11557" y="47082"/>
                  </a:lnTo>
                  <a:lnTo>
                    <a:pt x="3556" y="66548"/>
                  </a:lnTo>
                  <a:lnTo>
                    <a:pt x="0" y="90798"/>
                  </a:lnTo>
                  <a:lnTo>
                    <a:pt x="4659" y="110935"/>
                  </a:lnTo>
                  <a:lnTo>
                    <a:pt x="9176" y="119580"/>
                  </a:lnTo>
                  <a:lnTo>
                    <a:pt x="23555" y="132305"/>
                  </a:lnTo>
                  <a:lnTo>
                    <a:pt x="32303" y="137336"/>
                  </a:lnTo>
                  <a:lnTo>
                    <a:pt x="51381" y="139807"/>
                  </a:lnTo>
                  <a:lnTo>
                    <a:pt x="70388" y="135836"/>
                  </a:lnTo>
                  <a:lnTo>
                    <a:pt x="86635" y="126272"/>
                  </a:lnTo>
                  <a:lnTo>
                    <a:pt x="98536" y="111103"/>
                  </a:lnTo>
                  <a:lnTo>
                    <a:pt x="103346" y="102145"/>
                  </a:lnTo>
                  <a:lnTo>
                    <a:pt x="105573" y="79713"/>
                  </a:lnTo>
                  <a:lnTo>
                    <a:pt x="101493" y="55315"/>
                  </a:lnTo>
                  <a:lnTo>
                    <a:pt x="91880" y="32773"/>
                  </a:lnTo>
                  <a:lnTo>
                    <a:pt x="76690" y="17295"/>
                  </a:lnTo>
                  <a:lnTo>
                    <a:pt x="4979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402030" y="1610860"/>
              <a:ext cx="20769" cy="294799"/>
            </a:xfrm>
            <a:custGeom>
              <a:avLst/>
              <a:gdLst/>
              <a:ahLst/>
              <a:cxnLst/>
              <a:rect l="0" t="0" r="0" b="0"/>
              <a:pathLst>
                <a:path w="20769" h="294799">
                  <a:moveTo>
                    <a:pt x="10239" y="0"/>
                  </a:moveTo>
                  <a:lnTo>
                    <a:pt x="3004" y="28725"/>
                  </a:lnTo>
                  <a:lnTo>
                    <a:pt x="687" y="79091"/>
                  </a:lnTo>
                  <a:lnTo>
                    <a:pt x="0" y="137298"/>
                  </a:lnTo>
                  <a:lnTo>
                    <a:pt x="967" y="190939"/>
                  </a:lnTo>
                  <a:lnTo>
                    <a:pt x="8061" y="251579"/>
                  </a:lnTo>
                  <a:lnTo>
                    <a:pt x="10441" y="275589"/>
                  </a:lnTo>
                  <a:lnTo>
                    <a:pt x="20768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422457" y="1737202"/>
              <a:ext cx="116155" cy="168457"/>
            </a:xfrm>
            <a:custGeom>
              <a:avLst/>
              <a:gdLst/>
              <a:ahLst/>
              <a:cxnLst/>
              <a:rect l="0" t="0" r="0" b="0"/>
              <a:pathLst>
                <a:path w="116155" h="168457">
                  <a:moveTo>
                    <a:pt x="95097" y="0"/>
                  </a:moveTo>
                  <a:lnTo>
                    <a:pt x="71050" y="9575"/>
                  </a:lnTo>
                  <a:lnTo>
                    <a:pt x="13095" y="52997"/>
                  </a:lnTo>
                  <a:lnTo>
                    <a:pt x="5334" y="59898"/>
                  </a:lnTo>
                  <a:lnTo>
                    <a:pt x="1330" y="68008"/>
                  </a:lnTo>
                  <a:lnTo>
                    <a:pt x="0" y="86377"/>
                  </a:lnTo>
                  <a:lnTo>
                    <a:pt x="3624" y="95020"/>
                  </a:lnTo>
                  <a:lnTo>
                    <a:pt x="25490" y="118361"/>
                  </a:lnTo>
                  <a:lnTo>
                    <a:pt x="83758" y="159012"/>
                  </a:lnTo>
                  <a:lnTo>
                    <a:pt x="116154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550519" y="1760454"/>
              <a:ext cx="128780" cy="173479"/>
            </a:xfrm>
            <a:custGeom>
              <a:avLst/>
              <a:gdLst/>
              <a:ahLst/>
              <a:cxnLst/>
              <a:rect l="0" t="0" r="0" b="0"/>
              <a:pathLst>
                <a:path w="128780" h="173479">
                  <a:moveTo>
                    <a:pt x="124963" y="8333"/>
                  </a:moveTo>
                  <a:lnTo>
                    <a:pt x="87484" y="0"/>
                  </a:lnTo>
                  <a:lnTo>
                    <a:pt x="63852" y="1120"/>
                  </a:lnTo>
                  <a:lnTo>
                    <a:pt x="9420" y="21652"/>
                  </a:lnTo>
                  <a:lnTo>
                    <a:pt x="3481" y="27741"/>
                  </a:lnTo>
                  <a:lnTo>
                    <a:pt x="690" y="35310"/>
                  </a:lnTo>
                  <a:lnTo>
                    <a:pt x="0" y="43865"/>
                  </a:lnTo>
                  <a:lnTo>
                    <a:pt x="5473" y="59610"/>
                  </a:lnTo>
                  <a:lnTo>
                    <a:pt x="10208" y="67084"/>
                  </a:lnTo>
                  <a:lnTo>
                    <a:pt x="27948" y="78508"/>
                  </a:lnTo>
                  <a:lnTo>
                    <a:pt x="39229" y="83193"/>
                  </a:lnTo>
                  <a:lnTo>
                    <a:pt x="64242" y="85278"/>
                  </a:lnTo>
                  <a:lnTo>
                    <a:pt x="101513" y="86114"/>
                  </a:lnTo>
                  <a:lnTo>
                    <a:pt x="112839" y="88263"/>
                  </a:lnTo>
                  <a:lnTo>
                    <a:pt x="120390" y="94375"/>
                  </a:lnTo>
                  <a:lnTo>
                    <a:pt x="128779" y="113644"/>
                  </a:lnTo>
                  <a:lnTo>
                    <a:pt x="126269" y="134687"/>
                  </a:lnTo>
                  <a:lnTo>
                    <a:pt x="122324" y="145211"/>
                  </a:lnTo>
                  <a:lnTo>
                    <a:pt x="115015" y="153398"/>
                  </a:lnTo>
                  <a:lnTo>
                    <a:pt x="94416" y="165613"/>
                  </a:lnTo>
                  <a:lnTo>
                    <a:pt x="56510" y="173478"/>
                  </a:lnTo>
                  <a:lnTo>
                    <a:pt x="9150" y="1662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738653" y="1874072"/>
              <a:ext cx="60455" cy="157929"/>
            </a:xfrm>
            <a:custGeom>
              <a:avLst/>
              <a:gdLst/>
              <a:ahLst/>
              <a:cxnLst/>
              <a:rect l="0" t="0" r="0" b="0"/>
              <a:pathLst>
                <a:path w="60455" h="157929">
                  <a:moveTo>
                    <a:pt x="0" y="0"/>
                  </a:moveTo>
                  <a:lnTo>
                    <a:pt x="38373" y="29309"/>
                  </a:lnTo>
                  <a:lnTo>
                    <a:pt x="54004" y="55087"/>
                  </a:lnTo>
                  <a:lnTo>
                    <a:pt x="60454" y="90542"/>
                  </a:lnTo>
                  <a:lnTo>
                    <a:pt x="55724" y="110821"/>
                  </a:lnTo>
                  <a:lnTo>
                    <a:pt x="31585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1221256" y="2042528"/>
            <a:ext cx="3242827" cy="536954"/>
            <a:chOff x="1221256" y="2042528"/>
            <a:chExt cx="3242827" cy="536954"/>
          </a:xfrm>
        </p:grpSpPr>
        <p:sp>
          <p:nvSpPr>
            <p:cNvPr id="110" name="Freeform 109"/>
            <p:cNvSpPr/>
            <p:nvPr/>
          </p:nvSpPr>
          <p:spPr>
            <a:xfrm>
              <a:off x="1221256" y="2258037"/>
              <a:ext cx="170487" cy="266060"/>
            </a:xfrm>
            <a:custGeom>
              <a:avLst/>
              <a:gdLst/>
              <a:ahLst/>
              <a:cxnLst/>
              <a:rect l="0" t="0" r="0" b="0"/>
              <a:pathLst>
                <a:path w="170487" h="266060">
                  <a:moveTo>
                    <a:pt x="147448" y="5589"/>
                  </a:moveTo>
                  <a:lnTo>
                    <a:pt x="130681" y="0"/>
                  </a:lnTo>
                  <a:lnTo>
                    <a:pt x="113090" y="376"/>
                  </a:lnTo>
                  <a:lnTo>
                    <a:pt x="55619" y="14478"/>
                  </a:lnTo>
                  <a:lnTo>
                    <a:pt x="23144" y="32920"/>
                  </a:lnTo>
                  <a:lnTo>
                    <a:pt x="6024" y="50492"/>
                  </a:lnTo>
                  <a:lnTo>
                    <a:pt x="1693" y="61261"/>
                  </a:lnTo>
                  <a:lnTo>
                    <a:pt x="0" y="85704"/>
                  </a:lnTo>
                  <a:lnTo>
                    <a:pt x="6266" y="105927"/>
                  </a:lnTo>
                  <a:lnTo>
                    <a:pt x="11213" y="114595"/>
                  </a:lnTo>
                  <a:lnTo>
                    <a:pt x="18020" y="119204"/>
                  </a:lnTo>
                  <a:lnTo>
                    <a:pt x="34943" y="121206"/>
                  </a:lnTo>
                  <a:lnTo>
                    <a:pt x="93046" y="124497"/>
                  </a:lnTo>
                  <a:lnTo>
                    <a:pt x="113911" y="130967"/>
                  </a:lnTo>
                  <a:lnTo>
                    <a:pt x="130983" y="141641"/>
                  </a:lnTo>
                  <a:lnTo>
                    <a:pt x="153748" y="166394"/>
                  </a:lnTo>
                  <a:lnTo>
                    <a:pt x="169722" y="195955"/>
                  </a:lnTo>
                  <a:lnTo>
                    <a:pt x="170486" y="205029"/>
                  </a:lnTo>
                  <a:lnTo>
                    <a:pt x="165096" y="221351"/>
                  </a:lnTo>
                  <a:lnTo>
                    <a:pt x="148908" y="243694"/>
                  </a:lnTo>
                  <a:lnTo>
                    <a:pt x="123704" y="259543"/>
                  </a:lnTo>
                  <a:lnTo>
                    <a:pt x="88420" y="266059"/>
                  </a:lnTo>
                  <a:lnTo>
                    <a:pt x="38419" y="260107"/>
                  </a:lnTo>
                  <a:lnTo>
                    <a:pt x="21106" y="2582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434577" y="2313034"/>
              <a:ext cx="173103" cy="174308"/>
            </a:xfrm>
            <a:custGeom>
              <a:avLst/>
              <a:gdLst/>
              <a:ahLst/>
              <a:cxnLst/>
              <a:rect l="0" t="0" r="0" b="0"/>
              <a:pathLst>
                <a:path w="173103" h="174308">
                  <a:moveTo>
                    <a:pt x="81526" y="24292"/>
                  </a:moveTo>
                  <a:lnTo>
                    <a:pt x="64759" y="18703"/>
                  </a:lnTo>
                  <a:lnTo>
                    <a:pt x="57480" y="19396"/>
                  </a:lnTo>
                  <a:lnTo>
                    <a:pt x="43153" y="26405"/>
                  </a:lnTo>
                  <a:lnTo>
                    <a:pt x="21933" y="43506"/>
                  </a:lnTo>
                  <a:lnTo>
                    <a:pt x="6417" y="68979"/>
                  </a:lnTo>
                  <a:lnTo>
                    <a:pt x="0" y="104343"/>
                  </a:lnTo>
                  <a:lnTo>
                    <a:pt x="4738" y="127721"/>
                  </a:lnTo>
                  <a:lnTo>
                    <a:pt x="9277" y="138868"/>
                  </a:lnTo>
                  <a:lnTo>
                    <a:pt x="23679" y="154373"/>
                  </a:lnTo>
                  <a:lnTo>
                    <a:pt x="61521" y="173859"/>
                  </a:lnTo>
                  <a:lnTo>
                    <a:pt x="71699" y="174307"/>
                  </a:lnTo>
                  <a:lnTo>
                    <a:pt x="92366" y="168564"/>
                  </a:lnTo>
                  <a:lnTo>
                    <a:pt x="146188" y="132504"/>
                  </a:lnTo>
                  <a:lnTo>
                    <a:pt x="160178" y="115670"/>
                  </a:lnTo>
                  <a:lnTo>
                    <a:pt x="169125" y="95320"/>
                  </a:lnTo>
                  <a:lnTo>
                    <a:pt x="173102" y="70678"/>
                  </a:lnTo>
                  <a:lnTo>
                    <a:pt x="168630" y="50367"/>
                  </a:lnTo>
                  <a:lnTo>
                    <a:pt x="146695" y="18264"/>
                  </a:lnTo>
                  <a:lnTo>
                    <a:pt x="121113" y="2099"/>
                  </a:lnTo>
                  <a:lnTo>
                    <a:pt x="104579" y="0"/>
                  </a:lnTo>
                  <a:lnTo>
                    <a:pt x="81526" y="32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644776" y="2316269"/>
              <a:ext cx="124012" cy="149044"/>
            </a:xfrm>
            <a:custGeom>
              <a:avLst/>
              <a:gdLst/>
              <a:ahLst/>
              <a:cxnLst/>
              <a:rect l="0" t="0" r="0" b="0"/>
              <a:pathLst>
                <a:path w="124012" h="149044">
                  <a:moveTo>
                    <a:pt x="29255" y="0"/>
                  </a:moveTo>
                  <a:lnTo>
                    <a:pt x="13614" y="17981"/>
                  </a:lnTo>
                  <a:lnTo>
                    <a:pt x="5535" y="34898"/>
                  </a:lnTo>
                  <a:lnTo>
                    <a:pt x="0" y="69742"/>
                  </a:lnTo>
                  <a:lnTo>
                    <a:pt x="3949" y="104112"/>
                  </a:lnTo>
                  <a:lnTo>
                    <a:pt x="12548" y="122701"/>
                  </a:lnTo>
                  <a:lnTo>
                    <a:pt x="18117" y="130934"/>
                  </a:lnTo>
                  <a:lnTo>
                    <a:pt x="33663" y="143201"/>
                  </a:lnTo>
                  <a:lnTo>
                    <a:pt x="42722" y="148110"/>
                  </a:lnTo>
                  <a:lnTo>
                    <a:pt x="52271" y="149043"/>
                  </a:lnTo>
                  <a:lnTo>
                    <a:pt x="72239" y="143840"/>
                  </a:lnTo>
                  <a:lnTo>
                    <a:pt x="89693" y="130609"/>
                  </a:lnTo>
                  <a:lnTo>
                    <a:pt x="104079" y="113031"/>
                  </a:lnTo>
                  <a:lnTo>
                    <a:pt x="114373" y="93520"/>
                  </a:lnTo>
                  <a:lnTo>
                    <a:pt x="122742" y="33618"/>
                  </a:lnTo>
                  <a:lnTo>
                    <a:pt x="12401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831958" y="2301578"/>
              <a:ext cx="126343" cy="146351"/>
            </a:xfrm>
            <a:custGeom>
              <a:avLst/>
              <a:gdLst/>
              <a:ahLst/>
              <a:cxnLst/>
              <a:rect l="0" t="0" r="0" b="0"/>
              <a:pathLst>
                <a:path w="126343" h="146351">
                  <a:moveTo>
                    <a:pt x="0" y="46276"/>
                  </a:moveTo>
                  <a:lnTo>
                    <a:pt x="14654" y="108369"/>
                  </a:lnTo>
                  <a:lnTo>
                    <a:pt x="24749" y="140714"/>
                  </a:lnTo>
                  <a:lnTo>
                    <a:pt x="24688" y="145499"/>
                  </a:lnTo>
                  <a:lnTo>
                    <a:pt x="22308" y="146350"/>
                  </a:lnTo>
                  <a:lnTo>
                    <a:pt x="18382" y="144578"/>
                  </a:lnTo>
                  <a:lnTo>
                    <a:pt x="14019" y="130130"/>
                  </a:lnTo>
                  <a:lnTo>
                    <a:pt x="4922" y="70577"/>
                  </a:lnTo>
                  <a:lnTo>
                    <a:pt x="15149" y="15118"/>
                  </a:lnTo>
                  <a:lnTo>
                    <a:pt x="21797" y="7957"/>
                  </a:lnTo>
                  <a:lnTo>
                    <a:pt x="41663" y="0"/>
                  </a:lnTo>
                  <a:lnTo>
                    <a:pt x="51172" y="217"/>
                  </a:lnTo>
                  <a:lnTo>
                    <a:pt x="67977" y="6698"/>
                  </a:lnTo>
                  <a:lnTo>
                    <a:pt x="90591" y="23501"/>
                  </a:lnTo>
                  <a:lnTo>
                    <a:pt x="106520" y="48887"/>
                  </a:lnTo>
                  <a:lnTo>
                    <a:pt x="121214" y="96142"/>
                  </a:lnTo>
                  <a:lnTo>
                    <a:pt x="126342" y="1410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003259" y="2059003"/>
              <a:ext cx="123211" cy="404719"/>
            </a:xfrm>
            <a:custGeom>
              <a:avLst/>
              <a:gdLst/>
              <a:ahLst/>
              <a:cxnLst/>
              <a:rect l="0" t="0" r="0" b="0"/>
              <a:pathLst>
                <a:path w="123211" h="404719">
                  <a:moveTo>
                    <a:pt x="70855" y="299380"/>
                  </a:moveTo>
                  <a:lnTo>
                    <a:pt x="70855" y="277023"/>
                  </a:lnTo>
                  <a:lnTo>
                    <a:pt x="66175" y="270437"/>
                  </a:lnTo>
                  <a:lnTo>
                    <a:pt x="58376" y="266047"/>
                  </a:lnTo>
                  <a:lnTo>
                    <a:pt x="48498" y="263120"/>
                  </a:lnTo>
                  <a:lnTo>
                    <a:pt x="39572" y="264678"/>
                  </a:lnTo>
                  <a:lnTo>
                    <a:pt x="23416" y="275768"/>
                  </a:lnTo>
                  <a:lnTo>
                    <a:pt x="6756" y="301743"/>
                  </a:lnTo>
                  <a:lnTo>
                    <a:pt x="0" y="337255"/>
                  </a:lnTo>
                  <a:lnTo>
                    <a:pt x="3587" y="371824"/>
                  </a:lnTo>
                  <a:lnTo>
                    <a:pt x="12102" y="390459"/>
                  </a:lnTo>
                  <a:lnTo>
                    <a:pt x="17648" y="398704"/>
                  </a:lnTo>
                  <a:lnTo>
                    <a:pt x="24855" y="403030"/>
                  </a:lnTo>
                  <a:lnTo>
                    <a:pt x="42222" y="404718"/>
                  </a:lnTo>
                  <a:lnTo>
                    <a:pt x="71730" y="393502"/>
                  </a:lnTo>
                  <a:lnTo>
                    <a:pt x="86061" y="378647"/>
                  </a:lnTo>
                  <a:lnTo>
                    <a:pt x="108689" y="329142"/>
                  </a:lnTo>
                  <a:lnTo>
                    <a:pt x="120225" y="277270"/>
                  </a:lnTo>
                  <a:lnTo>
                    <a:pt x="122528" y="229658"/>
                  </a:lnTo>
                  <a:lnTo>
                    <a:pt x="123210" y="177336"/>
                  </a:lnTo>
                  <a:lnTo>
                    <a:pt x="117851" y="123324"/>
                  </a:lnTo>
                  <a:lnTo>
                    <a:pt x="112763" y="70455"/>
                  </a:lnTo>
                  <a:lnTo>
                    <a:pt x="101706" y="18070"/>
                  </a:lnTo>
                  <a:lnTo>
                    <a:pt x="98441" y="6555"/>
                  </a:lnTo>
                  <a:lnTo>
                    <a:pt x="93925" y="1218"/>
                  </a:lnTo>
                  <a:lnTo>
                    <a:pt x="88575" y="0"/>
                  </a:lnTo>
                  <a:lnTo>
                    <a:pt x="82668" y="1527"/>
                  </a:lnTo>
                  <a:lnTo>
                    <a:pt x="77560" y="8395"/>
                  </a:lnTo>
                  <a:lnTo>
                    <a:pt x="65952" y="46006"/>
                  </a:lnTo>
                  <a:lnTo>
                    <a:pt x="61993" y="94195"/>
                  </a:lnTo>
                  <a:lnTo>
                    <a:pt x="63775" y="156641"/>
                  </a:lnTo>
                  <a:lnTo>
                    <a:pt x="69456" y="209053"/>
                  </a:lnTo>
                  <a:lnTo>
                    <a:pt x="78984" y="258401"/>
                  </a:lnTo>
                  <a:lnTo>
                    <a:pt x="92131" y="315809"/>
                  </a:lnTo>
                  <a:lnTo>
                    <a:pt x="112968" y="3730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178551" y="2253098"/>
              <a:ext cx="111828" cy="189514"/>
            </a:xfrm>
            <a:custGeom>
              <a:avLst/>
              <a:gdLst/>
              <a:ahLst/>
              <a:cxnLst/>
              <a:rect l="0" t="0" r="0" b="0"/>
              <a:pathLst>
                <a:path w="111828" h="189514">
                  <a:moveTo>
                    <a:pt x="95604" y="0"/>
                  </a:moveTo>
                  <a:lnTo>
                    <a:pt x="52912" y="14572"/>
                  </a:lnTo>
                  <a:lnTo>
                    <a:pt x="16851" y="39403"/>
                  </a:lnTo>
                  <a:lnTo>
                    <a:pt x="0" y="65487"/>
                  </a:lnTo>
                  <a:lnTo>
                    <a:pt x="283" y="72904"/>
                  </a:lnTo>
                  <a:lnTo>
                    <a:pt x="3980" y="79018"/>
                  </a:lnTo>
                  <a:lnTo>
                    <a:pt x="9955" y="84264"/>
                  </a:lnTo>
                  <a:lnTo>
                    <a:pt x="29072" y="90093"/>
                  </a:lnTo>
                  <a:lnTo>
                    <a:pt x="51996" y="91514"/>
                  </a:lnTo>
                  <a:lnTo>
                    <a:pt x="83463" y="89247"/>
                  </a:lnTo>
                  <a:lnTo>
                    <a:pt x="100347" y="96597"/>
                  </a:lnTo>
                  <a:lnTo>
                    <a:pt x="105785" y="104172"/>
                  </a:lnTo>
                  <a:lnTo>
                    <a:pt x="111827" y="125068"/>
                  </a:lnTo>
                  <a:lnTo>
                    <a:pt x="111099" y="134851"/>
                  </a:lnTo>
                  <a:lnTo>
                    <a:pt x="104050" y="151961"/>
                  </a:lnTo>
                  <a:lnTo>
                    <a:pt x="89999" y="164244"/>
                  </a:lnTo>
                  <a:lnTo>
                    <a:pt x="32433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337326" y="2400497"/>
              <a:ext cx="40651" cy="147400"/>
            </a:xfrm>
            <a:custGeom>
              <a:avLst/>
              <a:gdLst/>
              <a:ahLst/>
              <a:cxnLst/>
              <a:rect l="0" t="0" r="0" b="0"/>
              <a:pathLst>
                <a:path w="40651" h="147400">
                  <a:moveTo>
                    <a:pt x="31585" y="0"/>
                  </a:moveTo>
                  <a:lnTo>
                    <a:pt x="40650" y="58617"/>
                  </a:lnTo>
                  <a:lnTo>
                    <a:pt x="36091" y="93407"/>
                  </a:lnTo>
                  <a:lnTo>
                    <a:pt x="21742" y="125942"/>
                  </a:lnTo>
                  <a:lnTo>
                    <a:pt x="12393" y="137863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642653" y="2147813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8333" y="158333"/>
                  </a:lnTo>
                  <a:lnTo>
                    <a:pt x="15683" y="217019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537367" y="2274589"/>
              <a:ext cx="210571" cy="10095"/>
            </a:xfrm>
            <a:custGeom>
              <a:avLst/>
              <a:gdLst/>
              <a:ahLst/>
              <a:cxnLst/>
              <a:rect l="0" t="0" r="0" b="0"/>
              <a:pathLst>
                <a:path w="210571" h="10095">
                  <a:moveTo>
                    <a:pt x="210570" y="10094"/>
                  </a:moveTo>
                  <a:lnTo>
                    <a:pt x="173092" y="1761"/>
                  </a:lnTo>
                  <a:lnTo>
                    <a:pt x="121669" y="0"/>
                  </a:lnTo>
                  <a:lnTo>
                    <a:pt x="60823" y="7956"/>
                  </a:lnTo>
                  <a:lnTo>
                    <a:pt x="0" y="100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742077" y="2299440"/>
              <a:ext cx="163789" cy="110705"/>
            </a:xfrm>
            <a:custGeom>
              <a:avLst/>
              <a:gdLst/>
              <a:ahLst/>
              <a:cxnLst/>
              <a:rect l="0" t="0" r="0" b="0"/>
              <a:pathLst>
                <a:path w="163789" h="110705">
                  <a:moveTo>
                    <a:pt x="79560" y="48414"/>
                  </a:moveTo>
                  <a:lnTo>
                    <a:pt x="69985" y="24368"/>
                  </a:lnTo>
                  <a:lnTo>
                    <a:pt x="59316" y="10041"/>
                  </a:lnTo>
                  <a:lnTo>
                    <a:pt x="40537" y="2114"/>
                  </a:lnTo>
                  <a:lnTo>
                    <a:pt x="28978" y="0"/>
                  </a:lnTo>
                  <a:lnTo>
                    <a:pt x="20103" y="2100"/>
                  </a:lnTo>
                  <a:lnTo>
                    <a:pt x="13016" y="7010"/>
                  </a:lnTo>
                  <a:lnTo>
                    <a:pt x="7121" y="13792"/>
                  </a:lnTo>
                  <a:lnTo>
                    <a:pt x="571" y="36926"/>
                  </a:lnTo>
                  <a:lnTo>
                    <a:pt x="0" y="64366"/>
                  </a:lnTo>
                  <a:lnTo>
                    <a:pt x="7545" y="88259"/>
                  </a:lnTo>
                  <a:lnTo>
                    <a:pt x="21817" y="104338"/>
                  </a:lnTo>
                  <a:lnTo>
                    <a:pt x="30536" y="110263"/>
                  </a:lnTo>
                  <a:lnTo>
                    <a:pt x="38689" y="110704"/>
                  </a:lnTo>
                  <a:lnTo>
                    <a:pt x="46463" y="107488"/>
                  </a:lnTo>
                  <a:lnTo>
                    <a:pt x="60171" y="94557"/>
                  </a:lnTo>
                  <a:lnTo>
                    <a:pt x="70163" y="77111"/>
                  </a:lnTo>
                  <a:lnTo>
                    <a:pt x="76776" y="41969"/>
                  </a:lnTo>
                  <a:lnTo>
                    <a:pt x="78874" y="38269"/>
                  </a:lnTo>
                  <a:lnTo>
                    <a:pt x="81442" y="40481"/>
                  </a:lnTo>
                  <a:lnTo>
                    <a:pt x="99559" y="72064"/>
                  </a:lnTo>
                  <a:lnTo>
                    <a:pt x="115354" y="85441"/>
                  </a:lnTo>
                  <a:lnTo>
                    <a:pt x="124480" y="90647"/>
                  </a:lnTo>
                  <a:lnTo>
                    <a:pt x="140859" y="93311"/>
                  </a:lnTo>
                  <a:lnTo>
                    <a:pt x="163788" y="9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926725" y="2274155"/>
              <a:ext cx="99812" cy="147400"/>
            </a:xfrm>
            <a:custGeom>
              <a:avLst/>
              <a:gdLst/>
              <a:ahLst/>
              <a:cxnLst/>
              <a:rect l="0" t="0" r="0" b="0"/>
              <a:pathLst>
                <a:path w="99812" h="147400">
                  <a:moveTo>
                    <a:pt x="84425" y="0"/>
                  </a:moveTo>
                  <a:lnTo>
                    <a:pt x="41733" y="14572"/>
                  </a:lnTo>
                  <a:lnTo>
                    <a:pt x="5672" y="39403"/>
                  </a:lnTo>
                  <a:lnTo>
                    <a:pt x="1507" y="47326"/>
                  </a:lnTo>
                  <a:lnTo>
                    <a:pt x="0" y="65487"/>
                  </a:lnTo>
                  <a:lnTo>
                    <a:pt x="4745" y="72904"/>
                  </a:lnTo>
                  <a:lnTo>
                    <a:pt x="22495" y="84264"/>
                  </a:lnTo>
                  <a:lnTo>
                    <a:pt x="82393" y="99614"/>
                  </a:lnTo>
                  <a:lnTo>
                    <a:pt x="93599" y="105014"/>
                  </a:lnTo>
                  <a:lnTo>
                    <a:pt x="98730" y="110953"/>
                  </a:lnTo>
                  <a:lnTo>
                    <a:pt x="99811" y="117253"/>
                  </a:lnTo>
                  <a:lnTo>
                    <a:pt x="98191" y="123792"/>
                  </a:lnTo>
                  <a:lnTo>
                    <a:pt x="93603" y="129321"/>
                  </a:lnTo>
                  <a:lnTo>
                    <a:pt x="79145" y="138585"/>
                  </a:lnTo>
                  <a:lnTo>
                    <a:pt x="28993" y="146238"/>
                  </a:lnTo>
                  <a:lnTo>
                    <a:pt x="10725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126963" y="2116227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50433"/>
                  </a:lnTo>
                  <a:lnTo>
                    <a:pt x="1170" y="107751"/>
                  </a:lnTo>
                  <a:lnTo>
                    <a:pt x="8406" y="168017"/>
                  </a:lnTo>
                  <a:lnTo>
                    <a:pt x="16789" y="222269"/>
                  </a:lnTo>
                  <a:lnTo>
                    <a:pt x="23334" y="279995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063792" y="2253098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5307" y="5589"/>
                  </a:lnTo>
                  <a:lnTo>
                    <a:pt x="26514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228972" y="2258945"/>
              <a:ext cx="119091" cy="159525"/>
            </a:xfrm>
            <a:custGeom>
              <a:avLst/>
              <a:gdLst/>
              <a:ahLst/>
              <a:cxnLst/>
              <a:rect l="0" t="0" r="0" b="0"/>
              <a:pathLst>
                <a:path w="119091" h="159525">
                  <a:moveTo>
                    <a:pt x="3276" y="67853"/>
                  </a:moveTo>
                  <a:lnTo>
                    <a:pt x="20044" y="73442"/>
                  </a:lnTo>
                  <a:lnTo>
                    <a:pt x="37635" y="73066"/>
                  </a:lnTo>
                  <a:lnTo>
                    <a:pt x="77524" y="63293"/>
                  </a:lnTo>
                  <a:lnTo>
                    <a:pt x="85530" y="57794"/>
                  </a:lnTo>
                  <a:lnTo>
                    <a:pt x="97545" y="42325"/>
                  </a:lnTo>
                  <a:lnTo>
                    <a:pt x="98877" y="33287"/>
                  </a:lnTo>
                  <a:lnTo>
                    <a:pt x="94119" y="13885"/>
                  </a:lnTo>
                  <a:lnTo>
                    <a:pt x="87234" y="7308"/>
                  </a:lnTo>
                  <a:lnTo>
                    <a:pt x="67107" y="0"/>
                  </a:lnTo>
                  <a:lnTo>
                    <a:pt x="57528" y="390"/>
                  </a:lnTo>
                  <a:lnTo>
                    <a:pt x="40647" y="7064"/>
                  </a:lnTo>
                  <a:lnTo>
                    <a:pt x="17988" y="23975"/>
                  </a:lnTo>
                  <a:lnTo>
                    <a:pt x="2046" y="49392"/>
                  </a:lnTo>
                  <a:lnTo>
                    <a:pt x="0" y="69007"/>
                  </a:lnTo>
                  <a:lnTo>
                    <a:pt x="8218" y="110194"/>
                  </a:lnTo>
                  <a:lnTo>
                    <a:pt x="23328" y="136030"/>
                  </a:lnTo>
                  <a:lnTo>
                    <a:pt x="42214" y="148067"/>
                  </a:lnTo>
                  <a:lnTo>
                    <a:pt x="66205" y="156146"/>
                  </a:lnTo>
                  <a:lnTo>
                    <a:pt x="101341" y="159524"/>
                  </a:lnTo>
                  <a:lnTo>
                    <a:pt x="107257" y="158213"/>
                  </a:lnTo>
                  <a:lnTo>
                    <a:pt x="119090" y="1520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379473" y="2200455"/>
              <a:ext cx="158231" cy="210572"/>
            </a:xfrm>
            <a:custGeom>
              <a:avLst/>
              <a:gdLst/>
              <a:ahLst/>
              <a:cxnLst/>
              <a:rect l="0" t="0" r="0" b="0"/>
              <a:pathLst>
                <a:path w="158231" h="210572">
                  <a:moveTo>
                    <a:pt x="115988" y="0"/>
                  </a:moveTo>
                  <a:lnTo>
                    <a:pt x="93631" y="0"/>
                  </a:lnTo>
                  <a:lnTo>
                    <a:pt x="62960" y="11179"/>
                  </a:lnTo>
                  <a:lnTo>
                    <a:pt x="5730" y="49499"/>
                  </a:lnTo>
                  <a:lnTo>
                    <a:pt x="1538" y="57566"/>
                  </a:lnTo>
                  <a:lnTo>
                    <a:pt x="0" y="75888"/>
                  </a:lnTo>
                  <a:lnTo>
                    <a:pt x="4738" y="82178"/>
                  </a:lnTo>
                  <a:lnTo>
                    <a:pt x="22480" y="89166"/>
                  </a:lnTo>
                  <a:lnTo>
                    <a:pt x="82371" y="97140"/>
                  </a:lnTo>
                  <a:lnTo>
                    <a:pt x="115386" y="109111"/>
                  </a:lnTo>
                  <a:lnTo>
                    <a:pt x="152393" y="134117"/>
                  </a:lnTo>
                  <a:lnTo>
                    <a:pt x="156636" y="143224"/>
                  </a:lnTo>
                  <a:lnTo>
                    <a:pt x="158230" y="165821"/>
                  </a:lnTo>
                  <a:lnTo>
                    <a:pt x="154678" y="176058"/>
                  </a:lnTo>
                  <a:lnTo>
                    <a:pt x="141372" y="193672"/>
                  </a:lnTo>
                  <a:lnTo>
                    <a:pt x="123760" y="203060"/>
                  </a:lnTo>
                  <a:lnTo>
                    <a:pt x="94931" y="2105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611274" y="2358383"/>
              <a:ext cx="52644" cy="221099"/>
            </a:xfrm>
            <a:custGeom>
              <a:avLst/>
              <a:gdLst/>
              <a:ahLst/>
              <a:cxnLst/>
              <a:rect l="0" t="0" r="0" b="0"/>
              <a:pathLst>
                <a:path w="52644" h="221099">
                  <a:moveTo>
                    <a:pt x="0" y="0"/>
                  </a:moveTo>
                  <a:lnTo>
                    <a:pt x="19128" y="55045"/>
                  </a:lnTo>
                  <a:lnTo>
                    <a:pt x="40000" y="106453"/>
                  </a:lnTo>
                  <a:lnTo>
                    <a:pt x="50145" y="161668"/>
                  </a:lnTo>
                  <a:lnTo>
                    <a:pt x="52643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831761" y="2152752"/>
              <a:ext cx="143672" cy="226689"/>
            </a:xfrm>
            <a:custGeom>
              <a:avLst/>
              <a:gdLst/>
              <a:ahLst/>
              <a:cxnLst/>
              <a:rect l="0" t="0" r="0" b="0"/>
              <a:pathLst>
                <a:path w="143672" h="226689">
                  <a:moveTo>
                    <a:pt x="126954" y="5590"/>
                  </a:moveTo>
                  <a:lnTo>
                    <a:pt x="110186" y="0"/>
                  </a:lnTo>
                  <a:lnTo>
                    <a:pt x="92595" y="3495"/>
                  </a:lnTo>
                  <a:lnTo>
                    <a:pt x="35073" y="29582"/>
                  </a:lnTo>
                  <a:lnTo>
                    <a:pt x="4689" y="55302"/>
                  </a:lnTo>
                  <a:lnTo>
                    <a:pt x="991" y="63298"/>
                  </a:lnTo>
                  <a:lnTo>
                    <a:pt x="0" y="81541"/>
                  </a:lnTo>
                  <a:lnTo>
                    <a:pt x="4883" y="87809"/>
                  </a:lnTo>
                  <a:lnTo>
                    <a:pt x="64003" y="107651"/>
                  </a:lnTo>
                  <a:lnTo>
                    <a:pt x="94264" y="119148"/>
                  </a:lnTo>
                  <a:lnTo>
                    <a:pt x="133365" y="150106"/>
                  </a:lnTo>
                  <a:lnTo>
                    <a:pt x="141501" y="170035"/>
                  </a:lnTo>
                  <a:lnTo>
                    <a:pt x="143671" y="181900"/>
                  </a:lnTo>
                  <a:lnTo>
                    <a:pt x="141608" y="192150"/>
                  </a:lnTo>
                  <a:lnTo>
                    <a:pt x="129957" y="209778"/>
                  </a:lnTo>
                  <a:lnTo>
                    <a:pt x="109961" y="219172"/>
                  </a:lnTo>
                  <a:lnTo>
                    <a:pt x="75515" y="224461"/>
                  </a:lnTo>
                  <a:lnTo>
                    <a:pt x="42726" y="2266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995239" y="2231697"/>
              <a:ext cx="342503" cy="164716"/>
            </a:xfrm>
            <a:custGeom>
              <a:avLst/>
              <a:gdLst/>
              <a:ahLst/>
              <a:cxnLst/>
              <a:rect l="0" t="0" r="0" b="0"/>
              <a:pathLst>
                <a:path w="342503" h="164716">
                  <a:moveTo>
                    <a:pt x="5590" y="63515"/>
                  </a:moveTo>
                  <a:lnTo>
                    <a:pt x="0" y="80283"/>
                  </a:lnTo>
                  <a:lnTo>
                    <a:pt x="4442" y="131861"/>
                  </a:lnTo>
                  <a:lnTo>
                    <a:pt x="10149" y="155892"/>
                  </a:lnTo>
                  <a:lnTo>
                    <a:pt x="12139" y="159025"/>
                  </a:lnTo>
                  <a:lnTo>
                    <a:pt x="13465" y="156434"/>
                  </a:lnTo>
                  <a:lnTo>
                    <a:pt x="16939" y="100058"/>
                  </a:lnTo>
                  <a:lnTo>
                    <a:pt x="25590" y="66154"/>
                  </a:lnTo>
                  <a:lnTo>
                    <a:pt x="36316" y="48700"/>
                  </a:lnTo>
                  <a:lnTo>
                    <a:pt x="42451" y="45449"/>
                  </a:lnTo>
                  <a:lnTo>
                    <a:pt x="48881" y="45622"/>
                  </a:lnTo>
                  <a:lnTo>
                    <a:pt x="55508" y="48077"/>
                  </a:lnTo>
                  <a:lnTo>
                    <a:pt x="76012" y="68299"/>
                  </a:lnTo>
                  <a:lnTo>
                    <a:pt x="103260" y="127106"/>
                  </a:lnTo>
                  <a:lnTo>
                    <a:pt x="106968" y="130476"/>
                  </a:lnTo>
                  <a:lnTo>
                    <a:pt x="110610" y="129212"/>
                  </a:lnTo>
                  <a:lnTo>
                    <a:pt x="114207" y="124861"/>
                  </a:lnTo>
                  <a:lnTo>
                    <a:pt x="141015" y="69483"/>
                  </a:lnTo>
                  <a:lnTo>
                    <a:pt x="148516" y="66324"/>
                  </a:lnTo>
                  <a:lnTo>
                    <a:pt x="157026" y="66557"/>
                  </a:lnTo>
                  <a:lnTo>
                    <a:pt x="166208" y="69053"/>
                  </a:lnTo>
                  <a:lnTo>
                    <a:pt x="173500" y="74226"/>
                  </a:lnTo>
                  <a:lnTo>
                    <a:pt x="184722" y="89332"/>
                  </a:lnTo>
                  <a:lnTo>
                    <a:pt x="208846" y="148161"/>
                  </a:lnTo>
                  <a:lnTo>
                    <a:pt x="212454" y="151531"/>
                  </a:lnTo>
                  <a:lnTo>
                    <a:pt x="216029" y="150268"/>
                  </a:lnTo>
                  <a:lnTo>
                    <a:pt x="260962" y="99605"/>
                  </a:lnTo>
                  <a:lnTo>
                    <a:pt x="316092" y="56583"/>
                  </a:lnTo>
                  <a:lnTo>
                    <a:pt x="320215" y="48365"/>
                  </a:lnTo>
                  <a:lnTo>
                    <a:pt x="321678" y="29876"/>
                  </a:lnTo>
                  <a:lnTo>
                    <a:pt x="315309" y="13079"/>
                  </a:lnTo>
                  <a:lnTo>
                    <a:pt x="310335" y="5325"/>
                  </a:lnTo>
                  <a:lnTo>
                    <a:pt x="303510" y="1325"/>
                  </a:lnTo>
                  <a:lnTo>
                    <a:pt x="286567" y="0"/>
                  </a:lnTo>
                  <a:lnTo>
                    <a:pt x="270459" y="6430"/>
                  </a:lnTo>
                  <a:lnTo>
                    <a:pt x="262888" y="11421"/>
                  </a:lnTo>
                  <a:lnTo>
                    <a:pt x="251356" y="26324"/>
                  </a:lnTo>
                  <a:lnTo>
                    <a:pt x="243500" y="45816"/>
                  </a:lnTo>
                  <a:lnTo>
                    <a:pt x="240248" y="81927"/>
                  </a:lnTo>
                  <a:lnTo>
                    <a:pt x="243633" y="104454"/>
                  </a:lnTo>
                  <a:lnTo>
                    <a:pt x="252157" y="123044"/>
                  </a:lnTo>
                  <a:lnTo>
                    <a:pt x="276692" y="154043"/>
                  </a:lnTo>
                  <a:lnTo>
                    <a:pt x="296485" y="162241"/>
                  </a:lnTo>
                  <a:lnTo>
                    <a:pt x="317371" y="164715"/>
                  </a:lnTo>
                  <a:lnTo>
                    <a:pt x="342502" y="1582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358798" y="2095171"/>
              <a:ext cx="42114" cy="284270"/>
            </a:xfrm>
            <a:custGeom>
              <a:avLst/>
              <a:gdLst/>
              <a:ahLst/>
              <a:cxnLst/>
              <a:rect l="0" t="0" r="0" b="0"/>
              <a:pathLst>
                <a:path w="42114" h="284270">
                  <a:moveTo>
                    <a:pt x="0" y="0"/>
                  </a:moveTo>
                  <a:lnTo>
                    <a:pt x="3119" y="42691"/>
                  </a:lnTo>
                  <a:lnTo>
                    <a:pt x="9065" y="101109"/>
                  </a:lnTo>
                  <a:lnTo>
                    <a:pt x="18645" y="156192"/>
                  </a:lnTo>
                  <a:lnTo>
                    <a:pt x="28682" y="210920"/>
                  </a:lnTo>
                  <a:lnTo>
                    <a:pt x="39663" y="274017"/>
                  </a:lnTo>
                  <a:lnTo>
                    <a:pt x="42113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426431" y="2042528"/>
              <a:ext cx="37652" cy="315856"/>
            </a:xfrm>
            <a:custGeom>
              <a:avLst/>
              <a:gdLst/>
              <a:ahLst/>
              <a:cxnLst/>
              <a:rect l="0" t="0" r="0" b="0"/>
              <a:pathLst>
                <a:path w="37652" h="315856">
                  <a:moveTo>
                    <a:pt x="6066" y="0"/>
                  </a:moveTo>
                  <a:lnTo>
                    <a:pt x="0" y="34792"/>
                  </a:lnTo>
                  <a:lnTo>
                    <a:pt x="4919" y="81409"/>
                  </a:lnTo>
                  <a:lnTo>
                    <a:pt x="12615" y="139155"/>
                  </a:lnTo>
                  <a:lnTo>
                    <a:pt x="16585" y="198379"/>
                  </a:lnTo>
                  <a:lnTo>
                    <a:pt x="27814" y="261498"/>
                  </a:lnTo>
                  <a:lnTo>
                    <a:pt x="37651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4540551" y="2140460"/>
            <a:ext cx="1778720" cy="365323"/>
            <a:chOff x="4540551" y="2140460"/>
            <a:chExt cx="1778720" cy="365323"/>
          </a:xfrm>
        </p:grpSpPr>
        <p:sp>
          <p:nvSpPr>
            <p:cNvPr id="131" name="Freeform 130"/>
            <p:cNvSpPr/>
            <p:nvPr/>
          </p:nvSpPr>
          <p:spPr>
            <a:xfrm>
              <a:off x="4540551" y="2232041"/>
              <a:ext cx="105012" cy="178986"/>
            </a:xfrm>
            <a:custGeom>
              <a:avLst/>
              <a:gdLst/>
              <a:ahLst/>
              <a:cxnLst/>
              <a:rect l="0" t="0" r="0" b="0"/>
              <a:pathLst>
                <a:path w="105012" h="178986">
                  <a:moveTo>
                    <a:pt x="91987" y="0"/>
                  </a:moveTo>
                  <a:lnTo>
                    <a:pt x="29895" y="5589"/>
                  </a:lnTo>
                  <a:lnTo>
                    <a:pt x="3140" y="20244"/>
                  </a:lnTo>
                  <a:lnTo>
                    <a:pt x="0" y="26364"/>
                  </a:lnTo>
                  <a:lnTo>
                    <a:pt x="247" y="32784"/>
                  </a:lnTo>
                  <a:lnTo>
                    <a:pt x="2751" y="39403"/>
                  </a:lnTo>
                  <a:lnTo>
                    <a:pt x="14893" y="49878"/>
                  </a:lnTo>
                  <a:lnTo>
                    <a:pt x="71557" y="73457"/>
                  </a:lnTo>
                  <a:lnTo>
                    <a:pt x="81876" y="77047"/>
                  </a:lnTo>
                  <a:lnTo>
                    <a:pt x="96462" y="90395"/>
                  </a:lnTo>
                  <a:lnTo>
                    <a:pt x="101990" y="98868"/>
                  </a:lnTo>
                  <a:lnTo>
                    <a:pt x="105011" y="120760"/>
                  </a:lnTo>
                  <a:lnTo>
                    <a:pt x="104180" y="133149"/>
                  </a:lnTo>
                  <a:lnTo>
                    <a:pt x="93897" y="153154"/>
                  </a:lnTo>
                  <a:lnTo>
                    <a:pt x="78798" y="167504"/>
                  </a:lnTo>
                  <a:lnTo>
                    <a:pt x="49874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727295" y="2368911"/>
              <a:ext cx="34929" cy="136872"/>
            </a:xfrm>
            <a:custGeom>
              <a:avLst/>
              <a:gdLst/>
              <a:ahLst/>
              <a:cxnLst/>
              <a:rect l="0" t="0" r="0" b="0"/>
              <a:pathLst>
                <a:path w="34929" h="136872">
                  <a:moveTo>
                    <a:pt x="0" y="0"/>
                  </a:moveTo>
                  <a:lnTo>
                    <a:pt x="15641" y="17981"/>
                  </a:lnTo>
                  <a:lnTo>
                    <a:pt x="34844" y="64153"/>
                  </a:lnTo>
                  <a:lnTo>
                    <a:pt x="34928" y="74354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019315" y="2279094"/>
              <a:ext cx="108064" cy="117608"/>
            </a:xfrm>
            <a:custGeom>
              <a:avLst/>
              <a:gdLst/>
              <a:ahLst/>
              <a:cxnLst/>
              <a:rect l="0" t="0" r="0" b="0"/>
              <a:pathLst>
                <a:path w="108064" h="117608">
                  <a:moveTo>
                    <a:pt x="108063" y="5589"/>
                  </a:moveTo>
                  <a:lnTo>
                    <a:pt x="91295" y="0"/>
                  </a:lnTo>
                  <a:lnTo>
                    <a:pt x="52922" y="2114"/>
                  </a:lnTo>
                  <a:lnTo>
                    <a:pt x="30524" y="10284"/>
                  </a:lnTo>
                  <a:lnTo>
                    <a:pt x="21275" y="15738"/>
                  </a:lnTo>
                  <a:lnTo>
                    <a:pt x="7879" y="34277"/>
                  </a:lnTo>
                  <a:lnTo>
                    <a:pt x="2669" y="45771"/>
                  </a:lnTo>
                  <a:lnTo>
                    <a:pt x="0" y="71021"/>
                  </a:lnTo>
                  <a:lnTo>
                    <a:pt x="926" y="84306"/>
                  </a:lnTo>
                  <a:lnTo>
                    <a:pt x="6223" y="94332"/>
                  </a:lnTo>
                  <a:lnTo>
                    <a:pt x="24586" y="108591"/>
                  </a:lnTo>
                  <a:lnTo>
                    <a:pt x="61232" y="117607"/>
                  </a:lnTo>
                  <a:lnTo>
                    <a:pt x="81790" y="113477"/>
                  </a:lnTo>
                  <a:lnTo>
                    <a:pt x="90547" y="109100"/>
                  </a:lnTo>
                  <a:lnTo>
                    <a:pt x="96386" y="101502"/>
                  </a:lnTo>
                  <a:lnTo>
                    <a:pt x="102873" y="80583"/>
                  </a:lnTo>
                  <a:lnTo>
                    <a:pt x="99517" y="58807"/>
                  </a:lnTo>
                  <a:lnTo>
                    <a:pt x="76477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190549" y="2242570"/>
              <a:ext cx="73700" cy="134011"/>
            </a:xfrm>
            <a:custGeom>
              <a:avLst/>
              <a:gdLst/>
              <a:ahLst/>
              <a:cxnLst/>
              <a:rect l="0" t="0" r="0" b="0"/>
              <a:pathLst>
                <a:path w="73700" h="134011">
                  <a:moveTo>
                    <a:pt x="0" y="115813"/>
                  </a:moveTo>
                  <a:lnTo>
                    <a:pt x="11178" y="132581"/>
                  </a:lnTo>
                  <a:lnTo>
                    <a:pt x="13301" y="134010"/>
                  </a:lnTo>
                  <a:lnTo>
                    <a:pt x="13547" y="131454"/>
                  </a:lnTo>
                  <a:lnTo>
                    <a:pt x="4860" y="92656"/>
                  </a:lnTo>
                  <a:lnTo>
                    <a:pt x="7229" y="72766"/>
                  </a:lnTo>
                  <a:lnTo>
                    <a:pt x="15301" y="55347"/>
                  </a:lnTo>
                  <a:lnTo>
                    <a:pt x="39547" y="25100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571615" y="2140460"/>
              <a:ext cx="124303" cy="281095"/>
            </a:xfrm>
            <a:custGeom>
              <a:avLst/>
              <a:gdLst/>
              <a:ahLst/>
              <a:cxnLst/>
              <a:rect l="0" t="0" r="0" b="0"/>
              <a:pathLst>
                <a:path w="124303" h="281095">
                  <a:moveTo>
                    <a:pt x="50602" y="281094"/>
                  </a:moveTo>
                  <a:lnTo>
                    <a:pt x="33814" y="218814"/>
                  </a:lnTo>
                  <a:lnTo>
                    <a:pt x="24518" y="156487"/>
                  </a:lnTo>
                  <a:lnTo>
                    <a:pt x="8288" y="102338"/>
                  </a:lnTo>
                  <a:lnTo>
                    <a:pt x="1020" y="67472"/>
                  </a:lnTo>
                  <a:lnTo>
                    <a:pt x="0" y="54451"/>
                  </a:lnTo>
                  <a:lnTo>
                    <a:pt x="5106" y="33745"/>
                  </a:lnTo>
                  <a:lnTo>
                    <a:pt x="9743" y="24948"/>
                  </a:lnTo>
                  <a:lnTo>
                    <a:pt x="27373" y="12053"/>
                  </a:lnTo>
                  <a:lnTo>
                    <a:pt x="50807" y="3593"/>
                  </a:lnTo>
                  <a:lnTo>
                    <a:pt x="87968" y="0"/>
                  </a:lnTo>
                  <a:lnTo>
                    <a:pt x="124302" y="73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537989" y="2295212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4590" y="16788"/>
                  </a:lnTo>
                  <a:lnTo>
                    <a:pt x="26779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723738" y="2292200"/>
              <a:ext cx="107784" cy="142974"/>
            </a:xfrm>
            <a:custGeom>
              <a:avLst/>
              <a:gdLst/>
              <a:ahLst/>
              <a:cxnLst/>
              <a:rect l="0" t="0" r="0" b="0"/>
              <a:pathLst>
                <a:path w="107784" h="142974">
                  <a:moveTo>
                    <a:pt x="14293" y="55654"/>
                  </a:moveTo>
                  <a:lnTo>
                    <a:pt x="56984" y="52535"/>
                  </a:lnTo>
                  <a:lnTo>
                    <a:pt x="98634" y="41000"/>
                  </a:lnTo>
                  <a:lnTo>
                    <a:pt x="104446" y="35357"/>
                  </a:lnTo>
                  <a:lnTo>
                    <a:pt x="107151" y="28085"/>
                  </a:lnTo>
                  <a:lnTo>
                    <a:pt x="107783" y="19727"/>
                  </a:lnTo>
                  <a:lnTo>
                    <a:pt x="104696" y="12986"/>
                  </a:lnTo>
                  <a:lnTo>
                    <a:pt x="91907" y="2375"/>
                  </a:lnTo>
                  <a:lnTo>
                    <a:pt x="74524" y="0"/>
                  </a:lnTo>
                  <a:lnTo>
                    <a:pt x="34769" y="8006"/>
                  </a:lnTo>
                  <a:lnTo>
                    <a:pt x="26774" y="14530"/>
                  </a:lnTo>
                  <a:lnTo>
                    <a:pt x="9932" y="44899"/>
                  </a:lnTo>
                  <a:lnTo>
                    <a:pt x="1436" y="66082"/>
                  </a:lnTo>
                  <a:lnTo>
                    <a:pt x="0" y="87195"/>
                  </a:lnTo>
                  <a:lnTo>
                    <a:pt x="4431" y="107107"/>
                  </a:lnTo>
                  <a:lnTo>
                    <a:pt x="14199" y="123756"/>
                  </a:lnTo>
                  <a:lnTo>
                    <a:pt x="29459" y="135835"/>
                  </a:lnTo>
                  <a:lnTo>
                    <a:pt x="38442" y="140694"/>
                  </a:lnTo>
                  <a:lnTo>
                    <a:pt x="57781" y="142973"/>
                  </a:lnTo>
                  <a:lnTo>
                    <a:pt x="98521" y="1398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878215" y="2288644"/>
              <a:ext cx="120495" cy="158557"/>
            </a:xfrm>
            <a:custGeom>
              <a:avLst/>
              <a:gdLst/>
              <a:ahLst/>
              <a:cxnLst/>
              <a:rect l="0" t="0" r="0" b="0"/>
              <a:pathLst>
                <a:path w="120495" h="158557">
                  <a:moveTo>
                    <a:pt x="7215" y="59210"/>
                  </a:moveTo>
                  <a:lnTo>
                    <a:pt x="49906" y="56091"/>
                  </a:lnTo>
                  <a:lnTo>
                    <a:pt x="100877" y="40082"/>
                  </a:lnTo>
                  <a:lnTo>
                    <a:pt x="117473" y="28872"/>
                  </a:lnTo>
                  <a:lnTo>
                    <a:pt x="120494" y="22607"/>
                  </a:lnTo>
                  <a:lnTo>
                    <a:pt x="120169" y="16091"/>
                  </a:lnTo>
                  <a:lnTo>
                    <a:pt x="117613" y="9407"/>
                  </a:lnTo>
                  <a:lnTo>
                    <a:pt x="111229" y="4951"/>
                  </a:lnTo>
                  <a:lnTo>
                    <a:pt x="91658" y="0"/>
                  </a:lnTo>
                  <a:lnTo>
                    <a:pt x="59921" y="2802"/>
                  </a:lnTo>
                  <a:lnTo>
                    <a:pt x="28291" y="16631"/>
                  </a:lnTo>
                  <a:lnTo>
                    <a:pt x="13463" y="32097"/>
                  </a:lnTo>
                  <a:lnTo>
                    <a:pt x="4143" y="51839"/>
                  </a:lnTo>
                  <a:lnTo>
                    <a:pt x="0" y="76212"/>
                  </a:lnTo>
                  <a:lnTo>
                    <a:pt x="4398" y="99522"/>
                  </a:lnTo>
                  <a:lnTo>
                    <a:pt x="26286" y="143082"/>
                  </a:lnTo>
                  <a:lnTo>
                    <a:pt x="35137" y="150220"/>
                  </a:lnTo>
                  <a:lnTo>
                    <a:pt x="57449" y="158151"/>
                  </a:lnTo>
                  <a:lnTo>
                    <a:pt x="76725" y="158556"/>
                  </a:lnTo>
                  <a:lnTo>
                    <a:pt x="101971" y="1539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043357" y="2168870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997"/>
                  </a:lnTo>
                  <a:lnTo>
                    <a:pt x="5590" y="206529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106331" y="2295212"/>
              <a:ext cx="116095" cy="171657"/>
            </a:xfrm>
            <a:custGeom>
              <a:avLst/>
              <a:gdLst/>
              <a:ahLst/>
              <a:cxnLst/>
              <a:rect l="0" t="0" r="0" b="0"/>
              <a:pathLst>
                <a:path w="116095" h="171657">
                  <a:moveTo>
                    <a:pt x="84425" y="0"/>
                  </a:moveTo>
                  <a:lnTo>
                    <a:pt x="41734" y="3119"/>
                  </a:lnTo>
                  <a:lnTo>
                    <a:pt x="31398" y="5589"/>
                  </a:lnTo>
                  <a:lnTo>
                    <a:pt x="13674" y="17692"/>
                  </a:lnTo>
                  <a:lnTo>
                    <a:pt x="5672" y="25833"/>
                  </a:lnTo>
                  <a:lnTo>
                    <a:pt x="1508" y="34769"/>
                  </a:lnTo>
                  <a:lnTo>
                    <a:pt x="0" y="54058"/>
                  </a:lnTo>
                  <a:lnTo>
                    <a:pt x="3575" y="61775"/>
                  </a:lnTo>
                  <a:lnTo>
                    <a:pt x="16906" y="73469"/>
                  </a:lnTo>
                  <a:lnTo>
                    <a:pt x="37649" y="79446"/>
                  </a:lnTo>
                  <a:lnTo>
                    <a:pt x="83504" y="88873"/>
                  </a:lnTo>
                  <a:lnTo>
                    <a:pt x="110149" y="104192"/>
                  </a:lnTo>
                  <a:lnTo>
                    <a:pt x="114443" y="111575"/>
                  </a:lnTo>
                  <a:lnTo>
                    <a:pt x="116094" y="129138"/>
                  </a:lnTo>
                  <a:lnTo>
                    <a:pt x="109808" y="145522"/>
                  </a:lnTo>
                  <a:lnTo>
                    <a:pt x="104857" y="153167"/>
                  </a:lnTo>
                  <a:lnTo>
                    <a:pt x="86877" y="164780"/>
                  </a:lnTo>
                  <a:lnTo>
                    <a:pt x="75531" y="169515"/>
                  </a:lnTo>
                  <a:lnTo>
                    <a:pt x="50447" y="171656"/>
                  </a:lnTo>
                  <a:lnTo>
                    <a:pt x="10726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306570" y="2421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8" name="Group 157"/>
          <p:cNvGrpSpPr/>
          <p:nvPr/>
        </p:nvGrpSpPr>
        <p:grpSpPr>
          <a:xfrm>
            <a:off x="2021471" y="3284891"/>
            <a:ext cx="4115301" cy="545302"/>
            <a:chOff x="2021471" y="3284891"/>
            <a:chExt cx="4115301" cy="545302"/>
          </a:xfrm>
        </p:grpSpPr>
        <p:sp>
          <p:nvSpPr>
            <p:cNvPr id="143" name="Freeform 142"/>
            <p:cNvSpPr/>
            <p:nvPr/>
          </p:nvSpPr>
          <p:spPr>
            <a:xfrm>
              <a:off x="2021471" y="3590217"/>
              <a:ext cx="252685" cy="79921"/>
            </a:xfrm>
            <a:custGeom>
              <a:avLst/>
              <a:gdLst/>
              <a:ahLst/>
              <a:cxnLst/>
              <a:rect l="0" t="0" r="0" b="0"/>
              <a:pathLst>
                <a:path w="252685" h="79921">
                  <a:moveTo>
                    <a:pt x="0" y="0"/>
                  </a:moveTo>
                  <a:lnTo>
                    <a:pt x="0" y="22357"/>
                  </a:lnTo>
                  <a:lnTo>
                    <a:pt x="6239" y="39572"/>
                  </a:lnTo>
                  <a:lnTo>
                    <a:pt x="17981" y="55022"/>
                  </a:lnTo>
                  <a:lnTo>
                    <a:pt x="34898" y="69688"/>
                  </a:lnTo>
                  <a:lnTo>
                    <a:pt x="57234" y="77766"/>
                  </a:lnTo>
                  <a:lnTo>
                    <a:pt x="69742" y="79920"/>
                  </a:lnTo>
                  <a:lnTo>
                    <a:pt x="89878" y="76075"/>
                  </a:lnTo>
                  <a:lnTo>
                    <a:pt x="98523" y="71773"/>
                  </a:lnTo>
                  <a:lnTo>
                    <a:pt x="111249" y="57636"/>
                  </a:lnTo>
                  <a:lnTo>
                    <a:pt x="134539" y="19964"/>
                  </a:lnTo>
                  <a:lnTo>
                    <a:pt x="143505" y="13309"/>
                  </a:lnTo>
                  <a:lnTo>
                    <a:pt x="165946" y="5915"/>
                  </a:lnTo>
                  <a:lnTo>
                    <a:pt x="199298" y="7342"/>
                  </a:lnTo>
                  <a:lnTo>
                    <a:pt x="217648" y="15352"/>
                  </a:lnTo>
                  <a:lnTo>
                    <a:pt x="238014" y="26776"/>
                  </a:lnTo>
                  <a:lnTo>
                    <a:pt x="252684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390161" y="3369119"/>
              <a:ext cx="240292" cy="434599"/>
            </a:xfrm>
            <a:custGeom>
              <a:avLst/>
              <a:gdLst/>
              <a:ahLst/>
              <a:cxnLst/>
              <a:rect l="0" t="0" r="0" b="0"/>
              <a:pathLst>
                <a:path w="240292" h="434599">
                  <a:moveTo>
                    <a:pt x="10336" y="84228"/>
                  </a:moveTo>
                  <a:lnTo>
                    <a:pt x="3100" y="111784"/>
                  </a:lnTo>
                  <a:lnTo>
                    <a:pt x="458" y="171126"/>
                  </a:lnTo>
                  <a:lnTo>
                    <a:pt x="0" y="221890"/>
                  </a:lnTo>
                  <a:lnTo>
                    <a:pt x="2984" y="273975"/>
                  </a:lnTo>
                  <a:lnTo>
                    <a:pt x="11277" y="326453"/>
                  </a:lnTo>
                  <a:lnTo>
                    <a:pt x="20113" y="359170"/>
                  </a:lnTo>
                  <a:lnTo>
                    <a:pt x="58677" y="414322"/>
                  </a:lnTo>
                  <a:lnTo>
                    <a:pt x="85880" y="432118"/>
                  </a:lnTo>
                  <a:lnTo>
                    <a:pt x="105912" y="434598"/>
                  </a:lnTo>
                  <a:lnTo>
                    <a:pt x="125344" y="430631"/>
                  </a:lnTo>
                  <a:lnTo>
                    <a:pt x="150607" y="414073"/>
                  </a:lnTo>
                  <a:lnTo>
                    <a:pt x="177460" y="387461"/>
                  </a:lnTo>
                  <a:lnTo>
                    <a:pt x="202259" y="336636"/>
                  </a:lnTo>
                  <a:lnTo>
                    <a:pt x="219150" y="288477"/>
                  </a:lnTo>
                  <a:lnTo>
                    <a:pt x="236244" y="231028"/>
                  </a:lnTo>
                  <a:lnTo>
                    <a:pt x="240268" y="178027"/>
                  </a:lnTo>
                  <a:lnTo>
                    <a:pt x="240291" y="130477"/>
                  </a:lnTo>
                  <a:lnTo>
                    <a:pt x="230411" y="68840"/>
                  </a:lnTo>
                  <a:lnTo>
                    <a:pt x="213407" y="9856"/>
                  </a:lnTo>
                  <a:lnTo>
                    <a:pt x="21037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672981" y="3527046"/>
              <a:ext cx="157649" cy="203951"/>
            </a:xfrm>
            <a:custGeom>
              <a:avLst/>
              <a:gdLst/>
              <a:ahLst/>
              <a:cxnLst/>
              <a:rect l="0" t="0" r="0" b="0"/>
              <a:pathLst>
                <a:path w="157649" h="203951">
                  <a:moveTo>
                    <a:pt x="117070" y="0"/>
                  </a:moveTo>
                  <a:lnTo>
                    <a:pt x="54812" y="19128"/>
                  </a:lnTo>
                  <a:lnTo>
                    <a:pt x="15877" y="49803"/>
                  </a:lnTo>
                  <a:lnTo>
                    <a:pt x="0" y="75978"/>
                  </a:lnTo>
                  <a:lnTo>
                    <a:pt x="419" y="83408"/>
                  </a:lnTo>
                  <a:lnTo>
                    <a:pt x="4208" y="89530"/>
                  </a:lnTo>
                  <a:lnTo>
                    <a:pt x="10243" y="94782"/>
                  </a:lnTo>
                  <a:lnTo>
                    <a:pt x="17776" y="97113"/>
                  </a:lnTo>
                  <a:lnTo>
                    <a:pt x="76395" y="95298"/>
                  </a:lnTo>
                  <a:lnTo>
                    <a:pt x="114377" y="100506"/>
                  </a:lnTo>
                  <a:lnTo>
                    <a:pt x="147858" y="115047"/>
                  </a:lnTo>
                  <a:lnTo>
                    <a:pt x="153973" y="122322"/>
                  </a:lnTo>
                  <a:lnTo>
                    <a:pt x="156880" y="130681"/>
                  </a:lnTo>
                  <a:lnTo>
                    <a:pt x="157648" y="139763"/>
                  </a:lnTo>
                  <a:lnTo>
                    <a:pt x="152262" y="159213"/>
                  </a:lnTo>
                  <a:lnTo>
                    <a:pt x="147551" y="169313"/>
                  </a:lnTo>
                  <a:lnTo>
                    <a:pt x="132957" y="183655"/>
                  </a:lnTo>
                  <a:lnTo>
                    <a:pt x="101890" y="198306"/>
                  </a:lnTo>
                  <a:lnTo>
                    <a:pt x="78738" y="203950"/>
                  </a:lnTo>
                  <a:lnTo>
                    <a:pt x="43371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821637" y="3566416"/>
              <a:ext cx="189514" cy="163713"/>
            </a:xfrm>
            <a:custGeom>
              <a:avLst/>
              <a:gdLst/>
              <a:ahLst/>
              <a:cxnLst/>
              <a:rect l="0" t="0" r="0" b="0"/>
              <a:pathLst>
                <a:path w="189514" h="163713">
                  <a:moveTo>
                    <a:pt x="0" y="97501"/>
                  </a:moveTo>
                  <a:lnTo>
                    <a:pt x="48931" y="89167"/>
                  </a:lnTo>
                  <a:lnTo>
                    <a:pt x="102472" y="81817"/>
                  </a:lnTo>
                  <a:lnTo>
                    <a:pt x="130448" y="66857"/>
                  </a:lnTo>
                  <a:lnTo>
                    <a:pt x="153555" y="47607"/>
                  </a:lnTo>
                  <a:lnTo>
                    <a:pt x="157352" y="39672"/>
                  </a:lnTo>
                  <a:lnTo>
                    <a:pt x="158452" y="21496"/>
                  </a:lnTo>
                  <a:lnTo>
                    <a:pt x="154767" y="14076"/>
                  </a:lnTo>
                  <a:lnTo>
                    <a:pt x="141315" y="2711"/>
                  </a:lnTo>
                  <a:lnTo>
                    <a:pt x="120519" y="0"/>
                  </a:lnTo>
                  <a:lnTo>
                    <a:pt x="108422" y="915"/>
                  </a:lnTo>
                  <a:lnTo>
                    <a:pt x="85622" y="11290"/>
                  </a:lnTo>
                  <a:lnTo>
                    <a:pt x="66130" y="27599"/>
                  </a:lnTo>
                  <a:lnTo>
                    <a:pt x="53568" y="46546"/>
                  </a:lnTo>
                  <a:lnTo>
                    <a:pt x="50324" y="69785"/>
                  </a:lnTo>
                  <a:lnTo>
                    <a:pt x="57774" y="117242"/>
                  </a:lnTo>
                  <a:lnTo>
                    <a:pt x="70131" y="135911"/>
                  </a:lnTo>
                  <a:lnTo>
                    <a:pt x="88491" y="150836"/>
                  </a:lnTo>
                  <a:lnTo>
                    <a:pt x="112249" y="161370"/>
                  </a:lnTo>
                  <a:lnTo>
                    <a:pt x="135286" y="163712"/>
                  </a:lnTo>
                  <a:lnTo>
                    <a:pt x="164867" y="158453"/>
                  </a:lnTo>
                  <a:lnTo>
                    <a:pt x="189513" y="1501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051001" y="3527046"/>
              <a:ext cx="132506" cy="210571"/>
            </a:xfrm>
            <a:custGeom>
              <a:avLst/>
              <a:gdLst/>
              <a:ahLst/>
              <a:cxnLst/>
              <a:rect l="0" t="0" r="0" b="0"/>
              <a:pathLst>
                <a:path w="132506" h="210571">
                  <a:moveTo>
                    <a:pt x="118076" y="0"/>
                  </a:moveTo>
                  <a:lnTo>
                    <a:pt x="59459" y="5589"/>
                  </a:lnTo>
                  <a:lnTo>
                    <a:pt x="24669" y="20244"/>
                  </a:lnTo>
                  <a:lnTo>
                    <a:pt x="9102" y="35903"/>
                  </a:lnTo>
                  <a:lnTo>
                    <a:pt x="3313" y="44993"/>
                  </a:lnTo>
                  <a:lnTo>
                    <a:pt x="0" y="64451"/>
                  </a:lnTo>
                  <a:lnTo>
                    <a:pt x="754" y="74553"/>
                  </a:lnTo>
                  <a:lnTo>
                    <a:pt x="4767" y="82457"/>
                  </a:lnTo>
                  <a:lnTo>
                    <a:pt x="18583" y="94360"/>
                  </a:lnTo>
                  <a:lnTo>
                    <a:pt x="27181" y="96832"/>
                  </a:lnTo>
                  <a:lnTo>
                    <a:pt x="82060" y="95261"/>
                  </a:lnTo>
                  <a:lnTo>
                    <a:pt x="105579" y="101220"/>
                  </a:lnTo>
                  <a:lnTo>
                    <a:pt x="116763" y="106085"/>
                  </a:lnTo>
                  <a:lnTo>
                    <a:pt x="124220" y="114007"/>
                  </a:lnTo>
                  <a:lnTo>
                    <a:pt x="132505" y="135288"/>
                  </a:lnTo>
                  <a:lnTo>
                    <a:pt x="132375" y="145174"/>
                  </a:lnTo>
                  <a:lnTo>
                    <a:pt x="125991" y="162398"/>
                  </a:lnTo>
                  <a:lnTo>
                    <a:pt x="103654" y="185249"/>
                  </a:lnTo>
                  <a:lnTo>
                    <a:pt x="74809" y="201248"/>
                  </a:lnTo>
                  <a:lnTo>
                    <a:pt x="12791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500495" y="3516518"/>
              <a:ext cx="139461" cy="184062"/>
            </a:xfrm>
            <a:custGeom>
              <a:avLst/>
              <a:gdLst/>
              <a:ahLst/>
              <a:cxnLst/>
              <a:rect l="0" t="0" r="0" b="0"/>
              <a:pathLst>
                <a:path w="139461" h="184062">
                  <a:moveTo>
                    <a:pt x="79194" y="10528"/>
                  </a:moveTo>
                  <a:lnTo>
                    <a:pt x="56837" y="10528"/>
                  </a:lnTo>
                  <a:lnTo>
                    <a:pt x="47912" y="14038"/>
                  </a:lnTo>
                  <a:lnTo>
                    <a:pt x="31755" y="27296"/>
                  </a:lnTo>
                  <a:lnTo>
                    <a:pt x="9506" y="54491"/>
                  </a:lnTo>
                  <a:lnTo>
                    <a:pt x="1428" y="80760"/>
                  </a:lnTo>
                  <a:lnTo>
                    <a:pt x="0" y="125314"/>
                  </a:lnTo>
                  <a:lnTo>
                    <a:pt x="1832" y="139695"/>
                  </a:lnTo>
                  <a:lnTo>
                    <a:pt x="13225" y="161912"/>
                  </a:lnTo>
                  <a:lnTo>
                    <a:pt x="21177" y="171112"/>
                  </a:lnTo>
                  <a:lnTo>
                    <a:pt x="42490" y="181335"/>
                  </a:lnTo>
                  <a:lnTo>
                    <a:pt x="54725" y="184061"/>
                  </a:lnTo>
                  <a:lnTo>
                    <a:pt x="77677" y="180851"/>
                  </a:lnTo>
                  <a:lnTo>
                    <a:pt x="98407" y="170455"/>
                  </a:lnTo>
                  <a:lnTo>
                    <a:pt x="115419" y="154137"/>
                  </a:lnTo>
                  <a:lnTo>
                    <a:pt x="132561" y="125219"/>
                  </a:lnTo>
                  <a:lnTo>
                    <a:pt x="139460" y="83245"/>
                  </a:lnTo>
                  <a:lnTo>
                    <a:pt x="135915" y="44942"/>
                  </a:lnTo>
                  <a:lnTo>
                    <a:pt x="124290" y="25434"/>
                  </a:lnTo>
                  <a:lnTo>
                    <a:pt x="116277" y="16955"/>
                  </a:lnTo>
                  <a:lnTo>
                    <a:pt x="98015" y="7535"/>
                  </a:lnTo>
                  <a:lnTo>
                    <a:pt x="6866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680411" y="3527046"/>
              <a:ext cx="96397" cy="157673"/>
            </a:xfrm>
            <a:custGeom>
              <a:avLst/>
              <a:gdLst/>
              <a:ahLst/>
              <a:cxnLst/>
              <a:rect l="0" t="0" r="0" b="0"/>
              <a:pathLst>
                <a:path w="96397" h="157673">
                  <a:moveTo>
                    <a:pt x="15091" y="10529"/>
                  </a:moveTo>
                  <a:lnTo>
                    <a:pt x="437" y="54491"/>
                  </a:lnTo>
                  <a:lnTo>
                    <a:pt x="0" y="74521"/>
                  </a:lnTo>
                  <a:lnTo>
                    <a:pt x="6301" y="132516"/>
                  </a:lnTo>
                  <a:lnTo>
                    <a:pt x="15474" y="150923"/>
                  </a:lnTo>
                  <a:lnTo>
                    <a:pt x="23535" y="155598"/>
                  </a:lnTo>
                  <a:lnTo>
                    <a:pt x="44970" y="157672"/>
                  </a:lnTo>
                  <a:lnTo>
                    <a:pt x="54898" y="153078"/>
                  </a:lnTo>
                  <a:lnTo>
                    <a:pt x="72167" y="135495"/>
                  </a:lnTo>
                  <a:lnTo>
                    <a:pt x="89455" y="104878"/>
                  </a:lnTo>
                  <a:lnTo>
                    <a:pt x="96396" y="62401"/>
                  </a:lnTo>
                  <a:lnTo>
                    <a:pt x="8879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850224" y="3453347"/>
              <a:ext cx="129549" cy="223695"/>
            </a:xfrm>
            <a:custGeom>
              <a:avLst/>
              <a:gdLst/>
              <a:ahLst/>
              <a:cxnLst/>
              <a:rect l="0" t="0" r="0" b="0"/>
              <a:pathLst>
                <a:path w="129549" h="223695">
                  <a:moveTo>
                    <a:pt x="24263" y="168456"/>
                  </a:moveTo>
                  <a:lnTo>
                    <a:pt x="24263" y="190813"/>
                  </a:lnTo>
                  <a:lnTo>
                    <a:pt x="35441" y="221483"/>
                  </a:lnTo>
                  <a:lnTo>
                    <a:pt x="37564" y="223694"/>
                  </a:lnTo>
                  <a:lnTo>
                    <a:pt x="36803" y="213673"/>
                  </a:lnTo>
                  <a:lnTo>
                    <a:pt x="15270" y="159145"/>
                  </a:lnTo>
                  <a:lnTo>
                    <a:pt x="0" y="116054"/>
                  </a:lnTo>
                  <a:lnTo>
                    <a:pt x="2171" y="94863"/>
                  </a:lnTo>
                  <a:lnTo>
                    <a:pt x="6025" y="84299"/>
                  </a:lnTo>
                  <a:lnTo>
                    <a:pt x="19667" y="66322"/>
                  </a:lnTo>
                  <a:lnTo>
                    <a:pt x="59922" y="29660"/>
                  </a:lnTo>
                  <a:lnTo>
                    <a:pt x="120428" y="3417"/>
                  </a:lnTo>
                  <a:lnTo>
                    <a:pt x="12954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337741" y="3284891"/>
              <a:ext cx="242156" cy="460313"/>
            </a:xfrm>
            <a:custGeom>
              <a:avLst/>
              <a:gdLst/>
              <a:ahLst/>
              <a:cxnLst/>
              <a:rect l="0" t="0" r="0" b="0"/>
              <a:pathLst>
                <a:path w="242156" h="460313">
                  <a:moveTo>
                    <a:pt x="242155" y="0"/>
                  </a:moveTo>
                  <a:lnTo>
                    <a:pt x="187110" y="16788"/>
                  </a:lnTo>
                  <a:lnTo>
                    <a:pt x="150326" y="18622"/>
                  </a:lnTo>
                  <a:lnTo>
                    <a:pt x="89553" y="11825"/>
                  </a:lnTo>
                  <a:lnTo>
                    <a:pt x="54220" y="16502"/>
                  </a:lnTo>
                  <a:lnTo>
                    <a:pt x="27113" y="30886"/>
                  </a:lnTo>
                  <a:lnTo>
                    <a:pt x="22755" y="39308"/>
                  </a:lnTo>
                  <a:lnTo>
                    <a:pt x="21049" y="99745"/>
                  </a:lnTo>
                  <a:lnTo>
                    <a:pt x="27121" y="153540"/>
                  </a:lnTo>
                  <a:lnTo>
                    <a:pt x="25721" y="199175"/>
                  </a:lnTo>
                  <a:lnTo>
                    <a:pt x="27675" y="209992"/>
                  </a:lnTo>
                  <a:lnTo>
                    <a:pt x="31319" y="213694"/>
                  </a:lnTo>
                  <a:lnTo>
                    <a:pt x="36086" y="212652"/>
                  </a:lnTo>
                  <a:lnTo>
                    <a:pt x="69612" y="187231"/>
                  </a:lnTo>
                  <a:lnTo>
                    <a:pt x="131162" y="180070"/>
                  </a:lnTo>
                  <a:lnTo>
                    <a:pt x="172353" y="190484"/>
                  </a:lnTo>
                  <a:lnTo>
                    <a:pt x="190855" y="205152"/>
                  </a:lnTo>
                  <a:lnTo>
                    <a:pt x="223615" y="254527"/>
                  </a:lnTo>
                  <a:lnTo>
                    <a:pt x="236142" y="294044"/>
                  </a:lnTo>
                  <a:lnTo>
                    <a:pt x="237847" y="356087"/>
                  </a:lnTo>
                  <a:lnTo>
                    <a:pt x="232052" y="384038"/>
                  </a:lnTo>
                  <a:lnTo>
                    <a:pt x="215635" y="418336"/>
                  </a:lnTo>
                  <a:lnTo>
                    <a:pt x="202682" y="435881"/>
                  </a:lnTo>
                  <a:lnTo>
                    <a:pt x="176647" y="453324"/>
                  </a:lnTo>
                  <a:lnTo>
                    <a:pt x="141117" y="460312"/>
                  </a:lnTo>
                  <a:lnTo>
                    <a:pt x="79954" y="454267"/>
                  </a:lnTo>
                  <a:lnTo>
                    <a:pt x="27838" y="441808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956493" y="3510452"/>
              <a:ext cx="182242" cy="256564"/>
            </a:xfrm>
            <a:custGeom>
              <a:avLst/>
              <a:gdLst/>
              <a:ahLst/>
              <a:cxnLst/>
              <a:rect l="0" t="0" r="0" b="0"/>
              <a:pathLst>
                <a:path w="182242" h="256564">
                  <a:moveTo>
                    <a:pt x="149828" y="6066"/>
                  </a:moveTo>
                  <a:lnTo>
                    <a:pt x="110140" y="0"/>
                  </a:lnTo>
                  <a:lnTo>
                    <a:pt x="55391" y="10625"/>
                  </a:lnTo>
                  <a:lnTo>
                    <a:pt x="23580" y="26004"/>
                  </a:lnTo>
                  <a:lnTo>
                    <a:pt x="8710" y="41833"/>
                  </a:lnTo>
                  <a:lnTo>
                    <a:pt x="3107" y="50968"/>
                  </a:lnTo>
                  <a:lnTo>
                    <a:pt x="0" y="70476"/>
                  </a:lnTo>
                  <a:lnTo>
                    <a:pt x="810" y="80591"/>
                  </a:lnTo>
                  <a:lnTo>
                    <a:pt x="4859" y="88505"/>
                  </a:lnTo>
                  <a:lnTo>
                    <a:pt x="18717" y="100417"/>
                  </a:lnTo>
                  <a:lnTo>
                    <a:pt x="39693" y="106491"/>
                  </a:lnTo>
                  <a:lnTo>
                    <a:pt x="91288" y="115980"/>
                  </a:lnTo>
                  <a:lnTo>
                    <a:pt x="127023" y="131310"/>
                  </a:lnTo>
                  <a:lnTo>
                    <a:pt x="154249" y="150670"/>
                  </a:lnTo>
                  <a:lnTo>
                    <a:pt x="177134" y="176813"/>
                  </a:lnTo>
                  <a:lnTo>
                    <a:pt x="182241" y="199717"/>
                  </a:lnTo>
                  <a:lnTo>
                    <a:pt x="179442" y="223154"/>
                  </a:lnTo>
                  <a:lnTo>
                    <a:pt x="170399" y="241370"/>
                  </a:lnTo>
                  <a:lnTo>
                    <a:pt x="162372" y="247163"/>
                  </a:lnTo>
                  <a:lnTo>
                    <a:pt x="140975" y="253600"/>
                  </a:lnTo>
                  <a:lnTo>
                    <a:pt x="90281" y="256563"/>
                  </a:lnTo>
                  <a:lnTo>
                    <a:pt x="44543" y="2482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153469" y="3595653"/>
              <a:ext cx="150157" cy="202038"/>
            </a:xfrm>
            <a:custGeom>
              <a:avLst/>
              <a:gdLst/>
              <a:ahLst/>
              <a:cxnLst/>
              <a:rect l="0" t="0" r="0" b="0"/>
              <a:pathLst>
                <a:path w="150157" h="202038">
                  <a:moveTo>
                    <a:pt x="37080" y="78792"/>
                  </a:moveTo>
                  <a:lnTo>
                    <a:pt x="98190" y="60834"/>
                  </a:lnTo>
                  <a:lnTo>
                    <a:pt x="130056" y="49425"/>
                  </a:lnTo>
                  <a:lnTo>
                    <a:pt x="147033" y="38054"/>
                  </a:lnTo>
                  <a:lnTo>
                    <a:pt x="150156" y="30576"/>
                  </a:lnTo>
                  <a:lnTo>
                    <a:pt x="149898" y="22082"/>
                  </a:lnTo>
                  <a:lnTo>
                    <a:pt x="147387" y="12909"/>
                  </a:lnTo>
                  <a:lnTo>
                    <a:pt x="141034" y="6794"/>
                  </a:lnTo>
                  <a:lnTo>
                    <a:pt x="121496" y="0"/>
                  </a:lnTo>
                  <a:lnTo>
                    <a:pt x="78600" y="1764"/>
                  </a:lnTo>
                  <a:lnTo>
                    <a:pt x="40023" y="15285"/>
                  </a:lnTo>
                  <a:lnTo>
                    <a:pt x="20450" y="33799"/>
                  </a:lnTo>
                  <a:lnTo>
                    <a:pt x="6292" y="57625"/>
                  </a:lnTo>
                  <a:lnTo>
                    <a:pt x="0" y="83813"/>
                  </a:lnTo>
                  <a:lnTo>
                    <a:pt x="2046" y="119274"/>
                  </a:lnTo>
                  <a:lnTo>
                    <a:pt x="14388" y="161528"/>
                  </a:lnTo>
                  <a:lnTo>
                    <a:pt x="25435" y="178345"/>
                  </a:lnTo>
                  <a:lnTo>
                    <a:pt x="41263" y="190498"/>
                  </a:lnTo>
                  <a:lnTo>
                    <a:pt x="61165" y="198629"/>
                  </a:lnTo>
                  <a:lnTo>
                    <a:pt x="96339" y="202037"/>
                  </a:lnTo>
                  <a:lnTo>
                    <a:pt x="131836" y="1946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349530" y="3618077"/>
              <a:ext cx="135818" cy="193243"/>
            </a:xfrm>
            <a:custGeom>
              <a:avLst/>
              <a:gdLst/>
              <a:ahLst/>
              <a:cxnLst/>
              <a:rect l="0" t="0" r="0" b="0"/>
              <a:pathLst>
                <a:path w="135818" h="193243">
                  <a:moveTo>
                    <a:pt x="9475" y="87954"/>
                  </a:moveTo>
                  <a:lnTo>
                    <a:pt x="15064" y="150046"/>
                  </a:lnTo>
                  <a:lnTo>
                    <a:pt x="18540" y="187980"/>
                  </a:lnTo>
                  <a:lnTo>
                    <a:pt x="17858" y="193242"/>
                  </a:lnTo>
                  <a:lnTo>
                    <a:pt x="16233" y="193241"/>
                  </a:lnTo>
                  <a:lnTo>
                    <a:pt x="13980" y="189731"/>
                  </a:lnTo>
                  <a:lnTo>
                    <a:pt x="4281" y="130299"/>
                  </a:lnTo>
                  <a:lnTo>
                    <a:pt x="0" y="79594"/>
                  </a:lnTo>
                  <a:lnTo>
                    <a:pt x="2274" y="27638"/>
                  </a:lnTo>
                  <a:lnTo>
                    <a:pt x="4674" y="16158"/>
                  </a:lnTo>
                  <a:lnTo>
                    <a:pt x="10954" y="8504"/>
                  </a:lnTo>
                  <a:lnTo>
                    <a:pt x="30409" y="0"/>
                  </a:lnTo>
                  <a:lnTo>
                    <a:pt x="39809" y="72"/>
                  </a:lnTo>
                  <a:lnTo>
                    <a:pt x="56492" y="6391"/>
                  </a:lnTo>
                  <a:lnTo>
                    <a:pt x="79038" y="23103"/>
                  </a:lnTo>
                  <a:lnTo>
                    <a:pt x="106447" y="58116"/>
                  </a:lnTo>
                  <a:lnTo>
                    <a:pt x="128165" y="109241"/>
                  </a:lnTo>
                  <a:lnTo>
                    <a:pt x="135817" y="161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545411" y="3600746"/>
              <a:ext cx="182445" cy="229447"/>
            </a:xfrm>
            <a:custGeom>
              <a:avLst/>
              <a:gdLst/>
              <a:ahLst/>
              <a:cxnLst/>
              <a:rect l="0" t="0" r="0" b="0"/>
              <a:pathLst>
                <a:path w="182445" h="229447">
                  <a:moveTo>
                    <a:pt x="97863" y="0"/>
                  </a:moveTo>
                  <a:lnTo>
                    <a:pt x="55172" y="3119"/>
                  </a:lnTo>
                  <a:lnTo>
                    <a:pt x="35606" y="9575"/>
                  </a:lnTo>
                  <a:lnTo>
                    <a:pt x="19110" y="20243"/>
                  </a:lnTo>
                  <a:lnTo>
                    <a:pt x="7100" y="35903"/>
                  </a:lnTo>
                  <a:lnTo>
                    <a:pt x="2260" y="44992"/>
                  </a:lnTo>
                  <a:lnTo>
                    <a:pt x="0" y="64450"/>
                  </a:lnTo>
                  <a:lnTo>
                    <a:pt x="4066" y="83626"/>
                  </a:lnTo>
                  <a:lnTo>
                    <a:pt x="13672" y="99948"/>
                  </a:lnTo>
                  <a:lnTo>
                    <a:pt x="21849" y="105237"/>
                  </a:lnTo>
                  <a:lnTo>
                    <a:pt x="55713" y="112680"/>
                  </a:lnTo>
                  <a:lnTo>
                    <a:pt x="109078" y="115194"/>
                  </a:lnTo>
                  <a:lnTo>
                    <a:pt x="135603" y="117878"/>
                  </a:lnTo>
                  <a:lnTo>
                    <a:pt x="159090" y="126869"/>
                  </a:lnTo>
                  <a:lnTo>
                    <a:pt x="174988" y="141784"/>
                  </a:lnTo>
                  <a:lnTo>
                    <a:pt x="180865" y="150675"/>
                  </a:lnTo>
                  <a:lnTo>
                    <a:pt x="182444" y="160111"/>
                  </a:lnTo>
                  <a:lnTo>
                    <a:pt x="177959" y="179955"/>
                  </a:lnTo>
                  <a:lnTo>
                    <a:pt x="172317" y="187820"/>
                  </a:lnTo>
                  <a:lnTo>
                    <a:pt x="156690" y="199679"/>
                  </a:lnTo>
                  <a:lnTo>
                    <a:pt x="97482" y="224268"/>
                  </a:lnTo>
                  <a:lnTo>
                    <a:pt x="60575" y="229446"/>
                  </a:lnTo>
                  <a:lnTo>
                    <a:pt x="39957" y="224418"/>
                  </a:lnTo>
                  <a:lnTo>
                    <a:pt x="13635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765875" y="3625786"/>
              <a:ext cx="151141" cy="147729"/>
            </a:xfrm>
            <a:custGeom>
              <a:avLst/>
              <a:gdLst/>
              <a:ahLst/>
              <a:cxnLst/>
              <a:rect l="0" t="0" r="0" b="0"/>
              <a:pathLst>
                <a:path w="151141" h="147729">
                  <a:moveTo>
                    <a:pt x="35327" y="80245"/>
                  </a:moveTo>
                  <a:lnTo>
                    <a:pt x="53308" y="64604"/>
                  </a:lnTo>
                  <a:lnTo>
                    <a:pt x="108511" y="40638"/>
                  </a:lnTo>
                  <a:lnTo>
                    <a:pt x="124785" y="29106"/>
                  </a:lnTo>
                  <a:lnTo>
                    <a:pt x="127721" y="22756"/>
                  </a:lnTo>
                  <a:lnTo>
                    <a:pt x="127338" y="16182"/>
                  </a:lnTo>
                  <a:lnTo>
                    <a:pt x="124744" y="9461"/>
                  </a:lnTo>
                  <a:lnTo>
                    <a:pt x="118335" y="4979"/>
                  </a:lnTo>
                  <a:lnTo>
                    <a:pt x="98736" y="0"/>
                  </a:lnTo>
                  <a:lnTo>
                    <a:pt x="66982" y="2786"/>
                  </a:lnTo>
                  <a:lnTo>
                    <a:pt x="35348" y="16610"/>
                  </a:lnTo>
                  <a:lnTo>
                    <a:pt x="20518" y="32075"/>
                  </a:lnTo>
                  <a:lnTo>
                    <a:pt x="1466" y="70600"/>
                  </a:lnTo>
                  <a:lnTo>
                    <a:pt x="0" y="91166"/>
                  </a:lnTo>
                  <a:lnTo>
                    <a:pt x="8592" y="132965"/>
                  </a:lnTo>
                  <a:lnTo>
                    <a:pt x="15164" y="139958"/>
                  </a:lnTo>
                  <a:lnTo>
                    <a:pt x="34944" y="147728"/>
                  </a:lnTo>
                  <a:lnTo>
                    <a:pt x="72388" y="146513"/>
                  </a:lnTo>
                  <a:lnTo>
                    <a:pt x="131512" y="135490"/>
                  </a:lnTo>
                  <a:lnTo>
                    <a:pt x="151140" y="1328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927544" y="3595156"/>
              <a:ext cx="209228" cy="195104"/>
            </a:xfrm>
            <a:custGeom>
              <a:avLst/>
              <a:gdLst/>
              <a:ahLst/>
              <a:cxnLst/>
              <a:rect l="0" t="0" r="0" b="0"/>
              <a:pathLst>
                <a:path w="209228" h="195104">
                  <a:moveTo>
                    <a:pt x="147399" y="5590"/>
                  </a:moveTo>
                  <a:lnTo>
                    <a:pt x="130631" y="0"/>
                  </a:lnTo>
                  <a:lnTo>
                    <a:pt x="113040" y="376"/>
                  </a:lnTo>
                  <a:lnTo>
                    <a:pt x="56739" y="14479"/>
                  </a:lnTo>
                  <a:lnTo>
                    <a:pt x="38475" y="25528"/>
                  </a:lnTo>
                  <a:lnTo>
                    <a:pt x="25678" y="41357"/>
                  </a:lnTo>
                  <a:lnTo>
                    <a:pt x="20628" y="50492"/>
                  </a:lnTo>
                  <a:lnTo>
                    <a:pt x="20771" y="57751"/>
                  </a:lnTo>
                  <a:lnTo>
                    <a:pt x="24376" y="63760"/>
                  </a:lnTo>
                  <a:lnTo>
                    <a:pt x="30288" y="68937"/>
                  </a:lnTo>
                  <a:lnTo>
                    <a:pt x="38909" y="71218"/>
                  </a:lnTo>
                  <a:lnTo>
                    <a:pt x="99693" y="69315"/>
                  </a:lnTo>
                  <a:lnTo>
                    <a:pt x="135214" y="74514"/>
                  </a:lnTo>
                  <a:lnTo>
                    <a:pt x="189295" y="101566"/>
                  </a:lnTo>
                  <a:lnTo>
                    <a:pt x="199896" y="108178"/>
                  </a:lnTo>
                  <a:lnTo>
                    <a:pt x="205794" y="116096"/>
                  </a:lnTo>
                  <a:lnTo>
                    <a:pt x="208556" y="124884"/>
                  </a:lnTo>
                  <a:lnTo>
                    <a:pt x="209227" y="134252"/>
                  </a:lnTo>
                  <a:lnTo>
                    <a:pt x="206165" y="142837"/>
                  </a:lnTo>
                  <a:lnTo>
                    <a:pt x="193404" y="158616"/>
                  </a:lnTo>
                  <a:lnTo>
                    <a:pt x="166489" y="175063"/>
                  </a:lnTo>
                  <a:lnTo>
                    <a:pt x="117548" y="189931"/>
                  </a:lnTo>
                  <a:lnTo>
                    <a:pt x="59701" y="194081"/>
                  </a:lnTo>
                  <a:lnTo>
                    <a:pt x="0" y="1951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68497" y="213779"/>
            <a:ext cx="1263421" cy="346466"/>
            <a:chOff x="368497" y="213779"/>
            <a:chExt cx="1263421" cy="346466"/>
          </a:xfrm>
        </p:grpSpPr>
        <p:sp>
          <p:nvSpPr>
            <p:cNvPr id="2" name="Freeform 1"/>
            <p:cNvSpPr/>
            <p:nvPr/>
          </p:nvSpPr>
          <p:spPr>
            <a:xfrm>
              <a:off x="473782" y="273740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263213"/>
                  </a:moveTo>
                  <a:lnTo>
                    <a:pt x="11992" y="204596"/>
                  </a:lnTo>
                  <a:lnTo>
                    <a:pt x="10817" y="142017"/>
                  </a:lnTo>
                  <a:lnTo>
                    <a:pt x="10614" y="91862"/>
                  </a:lnTo>
                  <a:lnTo>
                    <a:pt x="7426" y="355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68497" y="213779"/>
              <a:ext cx="276567" cy="320485"/>
            </a:xfrm>
            <a:custGeom>
              <a:avLst/>
              <a:gdLst/>
              <a:ahLst/>
              <a:cxnLst/>
              <a:rect l="0" t="0" r="0" b="0"/>
              <a:pathLst>
                <a:path w="276567" h="320485">
                  <a:moveTo>
                    <a:pt x="0" y="59961"/>
                  </a:moveTo>
                  <a:lnTo>
                    <a:pt x="5589" y="43194"/>
                  </a:lnTo>
                  <a:lnTo>
                    <a:pt x="17692" y="31842"/>
                  </a:lnTo>
                  <a:lnTo>
                    <a:pt x="74328" y="7623"/>
                  </a:lnTo>
                  <a:lnTo>
                    <a:pt x="108591" y="0"/>
                  </a:lnTo>
                  <a:lnTo>
                    <a:pt x="134830" y="557"/>
                  </a:lnTo>
                  <a:lnTo>
                    <a:pt x="186684" y="19978"/>
                  </a:lnTo>
                  <a:lnTo>
                    <a:pt x="225479" y="46344"/>
                  </a:lnTo>
                  <a:lnTo>
                    <a:pt x="254502" y="82488"/>
                  </a:lnTo>
                  <a:lnTo>
                    <a:pt x="276566" y="133854"/>
                  </a:lnTo>
                  <a:lnTo>
                    <a:pt x="276398" y="170893"/>
                  </a:lnTo>
                  <a:lnTo>
                    <a:pt x="262638" y="227775"/>
                  </a:lnTo>
                  <a:lnTo>
                    <a:pt x="254768" y="248019"/>
                  </a:lnTo>
                  <a:lnTo>
                    <a:pt x="223958" y="287425"/>
                  </a:lnTo>
                  <a:lnTo>
                    <a:pt x="197769" y="303353"/>
                  </a:lnTo>
                  <a:lnTo>
                    <a:pt x="156309" y="318045"/>
                  </a:lnTo>
                  <a:lnTo>
                    <a:pt x="118973" y="320484"/>
                  </a:lnTo>
                  <a:lnTo>
                    <a:pt x="73699" y="3126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89291" y="452725"/>
              <a:ext cx="5590" cy="94757"/>
            </a:xfrm>
            <a:custGeom>
              <a:avLst/>
              <a:gdLst/>
              <a:ahLst/>
              <a:cxnLst/>
              <a:rect l="0" t="0" r="0" b="0"/>
              <a:pathLst>
                <a:path w="5590" h="94757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5589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84352" y="30532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68580" y="393298"/>
              <a:ext cx="105286" cy="133127"/>
            </a:xfrm>
            <a:custGeom>
              <a:avLst/>
              <a:gdLst/>
              <a:ahLst/>
              <a:cxnLst/>
              <a:rect l="0" t="0" r="0" b="0"/>
              <a:pathLst>
                <a:path w="105286" h="133127">
                  <a:moveTo>
                    <a:pt x="0" y="6784"/>
                  </a:moveTo>
                  <a:lnTo>
                    <a:pt x="0" y="65401"/>
                  </a:lnTo>
                  <a:lnTo>
                    <a:pt x="6066" y="111386"/>
                  </a:lnTo>
                  <a:lnTo>
                    <a:pt x="5214" y="111614"/>
                  </a:lnTo>
                  <a:lnTo>
                    <a:pt x="3476" y="108256"/>
                  </a:lnTo>
                  <a:lnTo>
                    <a:pt x="1856" y="62010"/>
                  </a:lnTo>
                  <a:lnTo>
                    <a:pt x="9779" y="22888"/>
                  </a:lnTo>
                  <a:lnTo>
                    <a:pt x="20334" y="3803"/>
                  </a:lnTo>
                  <a:lnTo>
                    <a:pt x="27594" y="117"/>
                  </a:lnTo>
                  <a:lnTo>
                    <a:pt x="35943" y="0"/>
                  </a:lnTo>
                  <a:lnTo>
                    <a:pt x="53409" y="6109"/>
                  </a:lnTo>
                  <a:lnTo>
                    <a:pt x="68971" y="16623"/>
                  </a:lnTo>
                  <a:lnTo>
                    <a:pt x="80567" y="35334"/>
                  </a:lnTo>
                  <a:lnTo>
                    <a:pt x="100123" y="90613"/>
                  </a:lnTo>
                  <a:lnTo>
                    <a:pt x="105285" y="1331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27760" y="410611"/>
              <a:ext cx="121805" cy="149634"/>
            </a:xfrm>
            <a:custGeom>
              <a:avLst/>
              <a:gdLst/>
              <a:ahLst/>
              <a:cxnLst/>
              <a:rect l="0" t="0" r="0" b="0"/>
              <a:pathLst>
                <a:path w="121805" h="149634">
                  <a:moveTo>
                    <a:pt x="51390" y="21057"/>
                  </a:moveTo>
                  <a:lnTo>
                    <a:pt x="34622" y="15468"/>
                  </a:lnTo>
                  <a:lnTo>
                    <a:pt x="27343" y="16161"/>
                  </a:lnTo>
                  <a:lnTo>
                    <a:pt x="13016" y="23170"/>
                  </a:lnTo>
                  <a:lnTo>
                    <a:pt x="8260" y="30655"/>
                  </a:lnTo>
                  <a:lnTo>
                    <a:pt x="1566" y="63545"/>
                  </a:lnTo>
                  <a:lnTo>
                    <a:pt x="0" y="89463"/>
                  </a:lnTo>
                  <a:lnTo>
                    <a:pt x="5543" y="113461"/>
                  </a:lnTo>
                  <a:lnTo>
                    <a:pt x="10297" y="124774"/>
                  </a:lnTo>
                  <a:lnTo>
                    <a:pt x="24937" y="140463"/>
                  </a:lnTo>
                  <a:lnTo>
                    <a:pt x="33755" y="146284"/>
                  </a:lnTo>
                  <a:lnTo>
                    <a:pt x="52911" y="149633"/>
                  </a:lnTo>
                  <a:lnTo>
                    <a:pt x="73123" y="146052"/>
                  </a:lnTo>
                  <a:lnTo>
                    <a:pt x="93804" y="136662"/>
                  </a:lnTo>
                  <a:lnTo>
                    <a:pt x="108455" y="121570"/>
                  </a:lnTo>
                  <a:lnTo>
                    <a:pt x="114000" y="112632"/>
                  </a:lnTo>
                  <a:lnTo>
                    <a:pt x="121804" y="72107"/>
                  </a:lnTo>
                  <a:lnTo>
                    <a:pt x="117390" y="49205"/>
                  </a:lnTo>
                  <a:lnTo>
                    <a:pt x="101751" y="23158"/>
                  </a:lnTo>
                  <a:lnTo>
                    <a:pt x="88980" y="10292"/>
                  </a:lnTo>
                  <a:lnTo>
                    <a:pt x="619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07253" y="401546"/>
              <a:ext cx="125024" cy="138664"/>
            </a:xfrm>
            <a:custGeom>
              <a:avLst/>
              <a:gdLst/>
              <a:ahLst/>
              <a:cxnLst/>
              <a:rect l="0" t="0" r="0" b="0"/>
              <a:pathLst>
                <a:path w="125024" h="138664">
                  <a:moveTo>
                    <a:pt x="103524" y="9065"/>
                  </a:moveTo>
                  <a:lnTo>
                    <a:pt x="66046" y="732"/>
                  </a:lnTo>
                  <a:lnTo>
                    <a:pt x="53972" y="0"/>
                  </a:lnTo>
                  <a:lnTo>
                    <a:pt x="34318" y="5426"/>
                  </a:lnTo>
                  <a:lnTo>
                    <a:pt x="2636" y="27973"/>
                  </a:lnTo>
                  <a:lnTo>
                    <a:pt x="0" y="34539"/>
                  </a:lnTo>
                  <a:lnTo>
                    <a:pt x="583" y="41255"/>
                  </a:lnTo>
                  <a:lnTo>
                    <a:pt x="3311" y="48073"/>
                  </a:lnTo>
                  <a:lnTo>
                    <a:pt x="9809" y="52618"/>
                  </a:lnTo>
                  <a:lnTo>
                    <a:pt x="66905" y="66100"/>
                  </a:lnTo>
                  <a:lnTo>
                    <a:pt x="102032" y="76007"/>
                  </a:lnTo>
                  <a:lnTo>
                    <a:pt x="110718" y="81769"/>
                  </a:lnTo>
                  <a:lnTo>
                    <a:pt x="123489" y="97530"/>
                  </a:lnTo>
                  <a:lnTo>
                    <a:pt x="125023" y="105476"/>
                  </a:lnTo>
                  <a:lnTo>
                    <a:pt x="123706" y="113113"/>
                  </a:lnTo>
                  <a:lnTo>
                    <a:pt x="120488" y="120545"/>
                  </a:lnTo>
                  <a:lnTo>
                    <a:pt x="104434" y="131921"/>
                  </a:lnTo>
                  <a:lnTo>
                    <a:pt x="93602" y="136592"/>
                  </a:lnTo>
                  <a:lnTo>
                    <a:pt x="72208" y="138663"/>
                  </a:lnTo>
                  <a:lnTo>
                    <a:pt x="53341" y="135684"/>
                  </a:lnTo>
                  <a:lnTo>
                    <a:pt x="29824" y="1248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89011" y="420813"/>
              <a:ext cx="132337" cy="127377"/>
            </a:xfrm>
            <a:custGeom>
              <a:avLst/>
              <a:gdLst/>
              <a:ahLst/>
              <a:cxnLst/>
              <a:rect l="0" t="0" r="0" b="0"/>
              <a:pathLst>
                <a:path w="132337" h="127377">
                  <a:moveTo>
                    <a:pt x="90222" y="74026"/>
                  </a:moveTo>
                  <a:lnTo>
                    <a:pt x="71094" y="21321"/>
                  </a:lnTo>
                  <a:lnTo>
                    <a:pt x="59883" y="5368"/>
                  </a:lnTo>
                  <a:lnTo>
                    <a:pt x="52449" y="1348"/>
                  </a:lnTo>
                  <a:lnTo>
                    <a:pt x="34829" y="0"/>
                  </a:lnTo>
                  <a:lnTo>
                    <a:pt x="18420" y="6421"/>
                  </a:lnTo>
                  <a:lnTo>
                    <a:pt x="10768" y="11408"/>
                  </a:lnTo>
                  <a:lnTo>
                    <a:pt x="5667" y="19413"/>
                  </a:lnTo>
                  <a:lnTo>
                    <a:pt x="0" y="40785"/>
                  </a:lnTo>
                  <a:lnTo>
                    <a:pt x="2398" y="73535"/>
                  </a:lnTo>
                  <a:lnTo>
                    <a:pt x="10518" y="105466"/>
                  </a:lnTo>
                  <a:lnTo>
                    <a:pt x="16029" y="113703"/>
                  </a:lnTo>
                  <a:lnTo>
                    <a:pt x="31511" y="125975"/>
                  </a:lnTo>
                  <a:lnTo>
                    <a:pt x="39383" y="127376"/>
                  </a:lnTo>
                  <a:lnTo>
                    <a:pt x="46970" y="125970"/>
                  </a:lnTo>
                  <a:lnTo>
                    <a:pt x="54369" y="122694"/>
                  </a:lnTo>
                  <a:lnTo>
                    <a:pt x="75959" y="101314"/>
                  </a:lnTo>
                  <a:lnTo>
                    <a:pt x="83883" y="79525"/>
                  </a:lnTo>
                  <a:lnTo>
                    <a:pt x="85996" y="67163"/>
                  </a:lnTo>
                  <a:lnTo>
                    <a:pt x="88574" y="63602"/>
                  </a:lnTo>
                  <a:lnTo>
                    <a:pt x="91463" y="65907"/>
                  </a:lnTo>
                  <a:lnTo>
                    <a:pt x="110094" y="97638"/>
                  </a:lnTo>
                  <a:lnTo>
                    <a:pt x="115168" y="102636"/>
                  </a:lnTo>
                  <a:lnTo>
                    <a:pt x="119721" y="104797"/>
                  </a:lnTo>
                  <a:lnTo>
                    <a:pt x="132336" y="105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08045" y="410611"/>
              <a:ext cx="108059" cy="127051"/>
            </a:xfrm>
            <a:custGeom>
              <a:avLst/>
              <a:gdLst/>
              <a:ahLst/>
              <a:cxnLst/>
              <a:rect l="0" t="0" r="0" b="0"/>
              <a:pathLst>
                <a:path w="108059" h="127051">
                  <a:moveTo>
                    <a:pt x="13302" y="0"/>
                  </a:moveTo>
                  <a:lnTo>
                    <a:pt x="2123" y="11178"/>
                  </a:lnTo>
                  <a:lnTo>
                    <a:pt x="0" y="19150"/>
                  </a:lnTo>
                  <a:lnTo>
                    <a:pt x="2602" y="51558"/>
                  </a:lnTo>
                  <a:lnTo>
                    <a:pt x="11951" y="83906"/>
                  </a:lnTo>
                  <a:lnTo>
                    <a:pt x="22840" y="105142"/>
                  </a:lnTo>
                  <a:lnTo>
                    <a:pt x="38598" y="120039"/>
                  </a:lnTo>
                  <a:lnTo>
                    <a:pt x="47713" y="125650"/>
                  </a:lnTo>
                  <a:lnTo>
                    <a:pt x="57300" y="127050"/>
                  </a:lnTo>
                  <a:lnTo>
                    <a:pt x="77310" y="122367"/>
                  </a:lnTo>
                  <a:lnTo>
                    <a:pt x="85220" y="116673"/>
                  </a:lnTo>
                  <a:lnTo>
                    <a:pt x="97128" y="100988"/>
                  </a:lnTo>
                  <a:lnTo>
                    <a:pt x="104820" y="66837"/>
                  </a:lnTo>
                  <a:lnTo>
                    <a:pt x="107632" y="12037"/>
                  </a:lnTo>
                  <a:lnTo>
                    <a:pt x="10805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60566" y="388849"/>
              <a:ext cx="71352" cy="130814"/>
            </a:xfrm>
            <a:custGeom>
              <a:avLst/>
              <a:gdLst/>
              <a:ahLst/>
              <a:cxnLst/>
              <a:rect l="0" t="0" r="0" b="0"/>
              <a:pathLst>
                <a:path w="71352" h="130814">
                  <a:moveTo>
                    <a:pt x="8180" y="74404"/>
                  </a:moveTo>
                  <a:lnTo>
                    <a:pt x="11299" y="117096"/>
                  </a:lnTo>
                  <a:lnTo>
                    <a:pt x="14246" y="130813"/>
                  </a:lnTo>
                  <a:lnTo>
                    <a:pt x="11656" y="125211"/>
                  </a:lnTo>
                  <a:lnTo>
                    <a:pt x="1631" y="91849"/>
                  </a:lnTo>
                  <a:lnTo>
                    <a:pt x="0" y="54747"/>
                  </a:lnTo>
                  <a:lnTo>
                    <a:pt x="3765" y="27843"/>
                  </a:lnTo>
                  <a:lnTo>
                    <a:pt x="8746" y="17627"/>
                  </a:lnTo>
                  <a:lnTo>
                    <a:pt x="23639" y="3157"/>
                  </a:lnTo>
                  <a:lnTo>
                    <a:pt x="32524" y="0"/>
                  </a:lnTo>
                  <a:lnTo>
                    <a:pt x="71351" y="7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1684385" y="147398"/>
            <a:ext cx="3666264" cy="624843"/>
            <a:chOff x="1684385" y="147398"/>
            <a:chExt cx="3666264" cy="624843"/>
          </a:xfrm>
        </p:grpSpPr>
        <p:sp>
          <p:nvSpPr>
            <p:cNvPr id="13" name="Freeform 12"/>
            <p:cNvSpPr/>
            <p:nvPr/>
          </p:nvSpPr>
          <p:spPr>
            <a:xfrm>
              <a:off x="1684385" y="357968"/>
              <a:ext cx="132151" cy="163497"/>
            </a:xfrm>
            <a:custGeom>
              <a:avLst/>
              <a:gdLst/>
              <a:ahLst/>
              <a:cxnLst/>
              <a:rect l="0" t="0" r="0" b="0"/>
              <a:pathLst>
                <a:path w="132151" h="163497">
                  <a:moveTo>
                    <a:pt x="115988" y="0"/>
                  </a:moveTo>
                  <a:lnTo>
                    <a:pt x="73296" y="3120"/>
                  </a:lnTo>
                  <a:lnTo>
                    <a:pt x="22325" y="19129"/>
                  </a:lnTo>
                  <a:lnTo>
                    <a:pt x="5730" y="30339"/>
                  </a:lnTo>
                  <a:lnTo>
                    <a:pt x="1538" y="37773"/>
                  </a:lnTo>
                  <a:lnTo>
                    <a:pt x="0" y="55393"/>
                  </a:lnTo>
                  <a:lnTo>
                    <a:pt x="4738" y="61495"/>
                  </a:lnTo>
                  <a:lnTo>
                    <a:pt x="22480" y="68276"/>
                  </a:lnTo>
                  <a:lnTo>
                    <a:pt x="82371" y="76105"/>
                  </a:lnTo>
                  <a:lnTo>
                    <a:pt x="103387" y="82958"/>
                  </a:lnTo>
                  <a:lnTo>
                    <a:pt x="120526" y="93802"/>
                  </a:lnTo>
                  <a:lnTo>
                    <a:pt x="126032" y="102309"/>
                  </a:lnTo>
                  <a:lnTo>
                    <a:pt x="132150" y="124240"/>
                  </a:lnTo>
                  <a:lnTo>
                    <a:pt x="131442" y="134299"/>
                  </a:lnTo>
                  <a:lnTo>
                    <a:pt x="124416" y="151716"/>
                  </a:lnTo>
                  <a:lnTo>
                    <a:pt x="116927" y="157296"/>
                  </a:lnTo>
                  <a:lnTo>
                    <a:pt x="96128" y="163496"/>
                  </a:lnTo>
                  <a:lnTo>
                    <a:pt x="48685" y="159470"/>
                  </a:lnTo>
                  <a:lnTo>
                    <a:pt x="3176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18423" y="379025"/>
              <a:ext cx="227008" cy="150632"/>
            </a:xfrm>
            <a:custGeom>
              <a:avLst/>
              <a:gdLst/>
              <a:ahLst/>
              <a:cxnLst/>
              <a:rect l="0" t="0" r="0" b="0"/>
              <a:pathLst>
                <a:path w="227008" h="150632">
                  <a:moveTo>
                    <a:pt x="8333" y="10529"/>
                  </a:moveTo>
                  <a:lnTo>
                    <a:pt x="0" y="48007"/>
                  </a:lnTo>
                  <a:lnTo>
                    <a:pt x="1575" y="82855"/>
                  </a:lnTo>
                  <a:lnTo>
                    <a:pt x="12587" y="126071"/>
                  </a:lnTo>
                  <a:lnTo>
                    <a:pt x="19358" y="133180"/>
                  </a:lnTo>
                  <a:lnTo>
                    <a:pt x="39359" y="141080"/>
                  </a:lnTo>
                  <a:lnTo>
                    <a:pt x="48904" y="140847"/>
                  </a:lnTo>
                  <a:lnTo>
                    <a:pt x="65749" y="134349"/>
                  </a:lnTo>
                  <a:lnTo>
                    <a:pt x="77915" y="120542"/>
                  </a:lnTo>
                  <a:lnTo>
                    <a:pt x="95257" y="83083"/>
                  </a:lnTo>
                  <a:lnTo>
                    <a:pt x="99038" y="79955"/>
                  </a:lnTo>
                  <a:lnTo>
                    <a:pt x="102728" y="81380"/>
                  </a:lnTo>
                  <a:lnTo>
                    <a:pt x="109948" y="92321"/>
                  </a:lnTo>
                  <a:lnTo>
                    <a:pt x="127234" y="124821"/>
                  </a:lnTo>
                  <a:lnTo>
                    <a:pt x="140727" y="138535"/>
                  </a:lnTo>
                  <a:lnTo>
                    <a:pt x="158422" y="148529"/>
                  </a:lnTo>
                  <a:lnTo>
                    <a:pt x="177984" y="150631"/>
                  </a:lnTo>
                  <a:lnTo>
                    <a:pt x="188115" y="149554"/>
                  </a:lnTo>
                  <a:lnTo>
                    <a:pt x="196038" y="145326"/>
                  </a:lnTo>
                  <a:lnTo>
                    <a:pt x="207961" y="131270"/>
                  </a:lnTo>
                  <a:lnTo>
                    <a:pt x="221250" y="103626"/>
                  </a:lnTo>
                  <a:lnTo>
                    <a:pt x="227007" y="62030"/>
                  </a:lnTo>
                  <a:lnTo>
                    <a:pt x="21890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97423" y="383370"/>
              <a:ext cx="118888" cy="146157"/>
            </a:xfrm>
            <a:custGeom>
              <a:avLst/>
              <a:gdLst/>
              <a:ahLst/>
              <a:cxnLst/>
              <a:rect l="0" t="0" r="0" b="0"/>
              <a:pathLst>
                <a:path w="118888" h="146157">
                  <a:moveTo>
                    <a:pt x="24131" y="48298"/>
                  </a:moveTo>
                  <a:lnTo>
                    <a:pt x="61609" y="56631"/>
                  </a:lnTo>
                  <a:lnTo>
                    <a:pt x="96457" y="55056"/>
                  </a:lnTo>
                  <a:lnTo>
                    <a:pt x="107443" y="52804"/>
                  </a:lnTo>
                  <a:lnTo>
                    <a:pt x="113598" y="47792"/>
                  </a:lnTo>
                  <a:lnTo>
                    <a:pt x="116531" y="40942"/>
                  </a:lnTo>
                  <a:lnTo>
                    <a:pt x="117316" y="32865"/>
                  </a:lnTo>
                  <a:lnTo>
                    <a:pt x="111950" y="17652"/>
                  </a:lnTo>
                  <a:lnTo>
                    <a:pt x="107244" y="10320"/>
                  </a:lnTo>
                  <a:lnTo>
                    <a:pt x="99426" y="5432"/>
                  </a:lnTo>
                  <a:lnTo>
                    <a:pt x="78263" y="0"/>
                  </a:lnTo>
                  <a:lnTo>
                    <a:pt x="45629" y="2532"/>
                  </a:lnTo>
                  <a:lnTo>
                    <a:pt x="27447" y="10800"/>
                  </a:lnTo>
                  <a:lnTo>
                    <a:pt x="19322" y="16280"/>
                  </a:lnTo>
                  <a:lnTo>
                    <a:pt x="7176" y="31728"/>
                  </a:lnTo>
                  <a:lnTo>
                    <a:pt x="2299" y="40761"/>
                  </a:lnTo>
                  <a:lnTo>
                    <a:pt x="0" y="60156"/>
                  </a:lnTo>
                  <a:lnTo>
                    <a:pt x="8056" y="101203"/>
                  </a:lnTo>
                  <a:lnTo>
                    <a:pt x="20496" y="118995"/>
                  </a:lnTo>
                  <a:lnTo>
                    <a:pt x="37723" y="133531"/>
                  </a:lnTo>
                  <a:lnTo>
                    <a:pt x="57078" y="143891"/>
                  </a:lnTo>
                  <a:lnTo>
                    <a:pt x="77379" y="146156"/>
                  </a:lnTo>
                  <a:lnTo>
                    <a:pt x="118887" y="1430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02677" y="389554"/>
              <a:ext cx="92619" cy="181401"/>
            </a:xfrm>
            <a:custGeom>
              <a:avLst/>
              <a:gdLst/>
              <a:ahLst/>
              <a:cxnLst/>
              <a:rect l="0" t="0" r="0" b="0"/>
              <a:pathLst>
                <a:path w="92619" h="181401">
                  <a:moveTo>
                    <a:pt x="8390" y="94756"/>
                  </a:moveTo>
                  <a:lnTo>
                    <a:pt x="26348" y="158184"/>
                  </a:lnTo>
                  <a:lnTo>
                    <a:pt x="33139" y="179098"/>
                  </a:lnTo>
                  <a:lnTo>
                    <a:pt x="35418" y="181400"/>
                  </a:lnTo>
                  <a:lnTo>
                    <a:pt x="36937" y="178255"/>
                  </a:lnTo>
                  <a:lnTo>
                    <a:pt x="37950" y="171479"/>
                  </a:lnTo>
                  <a:lnTo>
                    <a:pt x="19923" y="117020"/>
                  </a:lnTo>
                  <a:lnTo>
                    <a:pt x="2673" y="62160"/>
                  </a:lnTo>
                  <a:lnTo>
                    <a:pt x="0" y="36595"/>
                  </a:lnTo>
                  <a:lnTo>
                    <a:pt x="2797" y="26737"/>
                  </a:lnTo>
                  <a:lnTo>
                    <a:pt x="8171" y="18994"/>
                  </a:lnTo>
                  <a:lnTo>
                    <a:pt x="15263" y="12663"/>
                  </a:lnTo>
                  <a:lnTo>
                    <a:pt x="35621" y="5628"/>
                  </a:lnTo>
                  <a:lnTo>
                    <a:pt x="926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38815" y="386540"/>
              <a:ext cx="135465" cy="181999"/>
            </a:xfrm>
            <a:custGeom>
              <a:avLst/>
              <a:gdLst/>
              <a:ahLst/>
              <a:cxnLst/>
              <a:rect l="0" t="0" r="0" b="0"/>
              <a:pathLst>
                <a:path w="135465" h="181999">
                  <a:moveTo>
                    <a:pt x="9122" y="76713"/>
                  </a:moveTo>
                  <a:lnTo>
                    <a:pt x="20301" y="87892"/>
                  </a:lnTo>
                  <a:lnTo>
                    <a:pt x="38267" y="93380"/>
                  </a:lnTo>
                  <a:lnTo>
                    <a:pt x="61850" y="94649"/>
                  </a:lnTo>
                  <a:lnTo>
                    <a:pt x="99095" y="87617"/>
                  </a:lnTo>
                  <a:lnTo>
                    <a:pt x="117740" y="77270"/>
                  </a:lnTo>
                  <a:lnTo>
                    <a:pt x="123649" y="68896"/>
                  </a:lnTo>
                  <a:lnTo>
                    <a:pt x="130213" y="47113"/>
                  </a:lnTo>
                  <a:lnTo>
                    <a:pt x="129624" y="37092"/>
                  </a:lnTo>
                  <a:lnTo>
                    <a:pt x="122730" y="19720"/>
                  </a:lnTo>
                  <a:lnTo>
                    <a:pt x="108748" y="7319"/>
                  </a:lnTo>
                  <a:lnTo>
                    <a:pt x="100106" y="2375"/>
                  </a:lnTo>
                  <a:lnTo>
                    <a:pt x="81145" y="0"/>
                  </a:lnTo>
                  <a:lnTo>
                    <a:pt x="61020" y="4014"/>
                  </a:lnTo>
                  <a:lnTo>
                    <a:pt x="31129" y="19428"/>
                  </a:lnTo>
                  <a:lnTo>
                    <a:pt x="14614" y="32146"/>
                  </a:lnTo>
                  <a:lnTo>
                    <a:pt x="5714" y="51836"/>
                  </a:lnTo>
                  <a:lnTo>
                    <a:pt x="0" y="102605"/>
                  </a:lnTo>
                  <a:lnTo>
                    <a:pt x="5458" y="123706"/>
                  </a:lnTo>
                  <a:lnTo>
                    <a:pt x="24804" y="151858"/>
                  </a:lnTo>
                  <a:lnTo>
                    <a:pt x="33615" y="161905"/>
                  </a:lnTo>
                  <a:lnTo>
                    <a:pt x="55883" y="173068"/>
                  </a:lnTo>
                  <a:lnTo>
                    <a:pt x="117359" y="180822"/>
                  </a:lnTo>
                  <a:lnTo>
                    <a:pt x="135464" y="1819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79606" y="147398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10528" y="0"/>
                  </a:moveTo>
                  <a:lnTo>
                    <a:pt x="3293" y="27557"/>
                  </a:lnTo>
                  <a:lnTo>
                    <a:pt x="650" y="86899"/>
                  </a:lnTo>
                  <a:lnTo>
                    <a:pt x="192" y="140782"/>
                  </a:lnTo>
                  <a:lnTo>
                    <a:pt x="57" y="198081"/>
                  </a:lnTo>
                  <a:lnTo>
                    <a:pt x="17" y="252103"/>
                  </a:lnTo>
                  <a:lnTo>
                    <a:pt x="5" y="302035"/>
                  </a:lnTo>
                  <a:lnTo>
                    <a:pt x="1" y="36082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84891" y="50536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43646" y="414839"/>
              <a:ext cx="167588" cy="153319"/>
            </a:xfrm>
            <a:custGeom>
              <a:avLst/>
              <a:gdLst/>
              <a:ahLst/>
              <a:cxnLst/>
              <a:rect l="0" t="0" r="0" b="0"/>
              <a:pathLst>
                <a:path w="167588" h="153319">
                  <a:moveTo>
                    <a:pt x="104416" y="48414"/>
                  </a:moveTo>
                  <a:lnTo>
                    <a:pt x="94840" y="24368"/>
                  </a:lnTo>
                  <a:lnTo>
                    <a:pt x="84172" y="10041"/>
                  </a:lnTo>
                  <a:lnTo>
                    <a:pt x="65393" y="2114"/>
                  </a:lnTo>
                  <a:lnTo>
                    <a:pt x="53834" y="0"/>
                  </a:lnTo>
                  <a:lnTo>
                    <a:pt x="43788" y="2100"/>
                  </a:lnTo>
                  <a:lnTo>
                    <a:pt x="26387" y="13792"/>
                  </a:lnTo>
                  <a:lnTo>
                    <a:pt x="9027" y="40106"/>
                  </a:lnTo>
                  <a:lnTo>
                    <a:pt x="1086" y="88844"/>
                  </a:lnTo>
                  <a:lnTo>
                    <a:pt x="0" y="115906"/>
                  </a:lnTo>
                  <a:lnTo>
                    <a:pt x="5756" y="137292"/>
                  </a:lnTo>
                  <a:lnTo>
                    <a:pt x="10567" y="146271"/>
                  </a:lnTo>
                  <a:lnTo>
                    <a:pt x="17284" y="151087"/>
                  </a:lnTo>
                  <a:lnTo>
                    <a:pt x="25271" y="153127"/>
                  </a:lnTo>
                  <a:lnTo>
                    <a:pt x="34105" y="153318"/>
                  </a:lnTo>
                  <a:lnTo>
                    <a:pt x="42334" y="149936"/>
                  </a:lnTo>
                  <a:lnTo>
                    <a:pt x="57716" y="136819"/>
                  </a:lnTo>
                  <a:lnTo>
                    <a:pt x="73942" y="109703"/>
                  </a:lnTo>
                  <a:lnTo>
                    <a:pt x="86158" y="73853"/>
                  </a:lnTo>
                  <a:lnTo>
                    <a:pt x="88734" y="70053"/>
                  </a:lnTo>
                  <a:lnTo>
                    <a:pt x="90452" y="72199"/>
                  </a:lnTo>
                  <a:lnTo>
                    <a:pt x="91597" y="78309"/>
                  </a:lnTo>
                  <a:lnTo>
                    <a:pt x="104387" y="98086"/>
                  </a:lnTo>
                  <a:lnTo>
                    <a:pt x="122995" y="118764"/>
                  </a:lnTo>
                  <a:lnTo>
                    <a:pt x="139579" y="126474"/>
                  </a:lnTo>
                  <a:lnTo>
                    <a:pt x="167587" y="13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38259" y="400082"/>
              <a:ext cx="88788" cy="129134"/>
            </a:xfrm>
            <a:custGeom>
              <a:avLst/>
              <a:gdLst/>
              <a:ahLst/>
              <a:cxnLst/>
              <a:rect l="0" t="0" r="0" b="0"/>
              <a:pathLst>
                <a:path w="88788" h="129134">
                  <a:moveTo>
                    <a:pt x="4559" y="63171"/>
                  </a:moveTo>
                  <a:lnTo>
                    <a:pt x="10149" y="125264"/>
                  </a:lnTo>
                  <a:lnTo>
                    <a:pt x="10625" y="129133"/>
                  </a:lnTo>
                  <a:lnTo>
                    <a:pt x="9773" y="128203"/>
                  </a:lnTo>
                  <a:lnTo>
                    <a:pt x="0" y="95904"/>
                  </a:lnTo>
                  <a:lnTo>
                    <a:pt x="1389" y="57922"/>
                  </a:lnTo>
                  <a:lnTo>
                    <a:pt x="9389" y="37052"/>
                  </a:lnTo>
                  <a:lnTo>
                    <a:pt x="14798" y="28211"/>
                  </a:lnTo>
                  <a:lnTo>
                    <a:pt x="30167" y="15268"/>
                  </a:lnTo>
                  <a:lnTo>
                    <a:pt x="48696" y="6786"/>
                  </a:lnTo>
                  <a:lnTo>
                    <a:pt x="8878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27046" y="420508"/>
              <a:ext cx="155848" cy="351733"/>
            </a:xfrm>
            <a:custGeom>
              <a:avLst/>
              <a:gdLst/>
              <a:ahLst/>
              <a:cxnLst/>
              <a:rect l="0" t="0" r="0" b="0"/>
              <a:pathLst>
                <a:path w="155848" h="351733">
                  <a:moveTo>
                    <a:pt x="126342" y="74331"/>
                  </a:moveTo>
                  <a:lnTo>
                    <a:pt x="126342" y="51974"/>
                  </a:lnTo>
                  <a:lnTo>
                    <a:pt x="120103" y="34759"/>
                  </a:lnTo>
                  <a:lnTo>
                    <a:pt x="108361" y="19309"/>
                  </a:lnTo>
                  <a:lnTo>
                    <a:pt x="91445" y="4643"/>
                  </a:lnTo>
                  <a:lnTo>
                    <a:pt x="82020" y="966"/>
                  </a:lnTo>
                  <a:lnTo>
                    <a:pt x="62190" y="0"/>
                  </a:lnTo>
                  <a:lnTo>
                    <a:pt x="31295" y="6034"/>
                  </a:lnTo>
                  <a:lnTo>
                    <a:pt x="23203" y="11252"/>
                  </a:lnTo>
                  <a:lnTo>
                    <a:pt x="11093" y="26409"/>
                  </a:lnTo>
                  <a:lnTo>
                    <a:pt x="8050" y="47963"/>
                  </a:lnTo>
                  <a:lnTo>
                    <a:pt x="11767" y="70801"/>
                  </a:lnTo>
                  <a:lnTo>
                    <a:pt x="21218" y="88750"/>
                  </a:lnTo>
                  <a:lnTo>
                    <a:pt x="29353" y="94472"/>
                  </a:lnTo>
                  <a:lnTo>
                    <a:pt x="50870" y="100830"/>
                  </a:lnTo>
                  <a:lnTo>
                    <a:pt x="60820" y="100186"/>
                  </a:lnTo>
                  <a:lnTo>
                    <a:pt x="78114" y="93231"/>
                  </a:lnTo>
                  <a:lnTo>
                    <a:pt x="90480" y="79221"/>
                  </a:lnTo>
                  <a:lnTo>
                    <a:pt x="95415" y="70572"/>
                  </a:lnTo>
                  <a:lnTo>
                    <a:pt x="99875" y="68316"/>
                  </a:lnTo>
                  <a:lnTo>
                    <a:pt x="104018" y="70321"/>
                  </a:lnTo>
                  <a:lnTo>
                    <a:pt x="107950" y="75167"/>
                  </a:lnTo>
                  <a:lnTo>
                    <a:pt x="126231" y="137727"/>
                  </a:lnTo>
                  <a:lnTo>
                    <a:pt x="140358" y="193698"/>
                  </a:lnTo>
                  <a:lnTo>
                    <a:pt x="153244" y="249815"/>
                  </a:lnTo>
                  <a:lnTo>
                    <a:pt x="155847" y="277886"/>
                  </a:lnTo>
                  <a:lnTo>
                    <a:pt x="150764" y="302840"/>
                  </a:lnTo>
                  <a:lnTo>
                    <a:pt x="146132" y="314408"/>
                  </a:lnTo>
                  <a:lnTo>
                    <a:pt x="138366" y="323289"/>
                  </a:lnTo>
                  <a:lnTo>
                    <a:pt x="106248" y="341379"/>
                  </a:lnTo>
                  <a:lnTo>
                    <a:pt x="84656" y="350167"/>
                  </a:lnTo>
                  <a:lnTo>
                    <a:pt x="60242" y="351732"/>
                  </a:lnTo>
                  <a:lnTo>
                    <a:pt x="0" y="3480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81676" y="355233"/>
              <a:ext cx="150698" cy="195462"/>
            </a:xfrm>
            <a:custGeom>
              <a:avLst/>
              <a:gdLst/>
              <a:ahLst/>
              <a:cxnLst/>
              <a:rect l="0" t="0" r="0" b="0"/>
              <a:pathLst>
                <a:path w="150698" h="195462">
                  <a:moveTo>
                    <a:pt x="34883" y="118549"/>
                  </a:moveTo>
                  <a:lnTo>
                    <a:pt x="87588" y="99421"/>
                  </a:lnTo>
                  <a:lnTo>
                    <a:pt x="103541" y="88211"/>
                  </a:lnTo>
                  <a:lnTo>
                    <a:pt x="115311" y="72310"/>
                  </a:lnTo>
                  <a:lnTo>
                    <a:pt x="120087" y="63156"/>
                  </a:lnTo>
                  <a:lnTo>
                    <a:pt x="120932" y="53545"/>
                  </a:lnTo>
                  <a:lnTo>
                    <a:pt x="115631" y="33506"/>
                  </a:lnTo>
                  <a:lnTo>
                    <a:pt x="102356" y="19141"/>
                  </a:lnTo>
                  <a:lnTo>
                    <a:pt x="65239" y="387"/>
                  </a:lnTo>
                  <a:lnTo>
                    <a:pt x="56290" y="0"/>
                  </a:lnTo>
                  <a:lnTo>
                    <a:pt x="40108" y="5809"/>
                  </a:lnTo>
                  <a:lnTo>
                    <a:pt x="17844" y="22233"/>
                  </a:lnTo>
                  <a:lnTo>
                    <a:pt x="2019" y="47507"/>
                  </a:lnTo>
                  <a:lnTo>
                    <a:pt x="0" y="70207"/>
                  </a:lnTo>
                  <a:lnTo>
                    <a:pt x="8235" y="122908"/>
                  </a:lnTo>
                  <a:lnTo>
                    <a:pt x="23348" y="153246"/>
                  </a:lnTo>
                  <a:lnTo>
                    <a:pt x="42644" y="177053"/>
                  </a:lnTo>
                  <a:lnTo>
                    <a:pt x="68768" y="193335"/>
                  </a:lnTo>
                  <a:lnTo>
                    <a:pt x="91667" y="195461"/>
                  </a:lnTo>
                  <a:lnTo>
                    <a:pt x="124628" y="190081"/>
                  </a:lnTo>
                  <a:lnTo>
                    <a:pt x="150697" y="1817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60882" y="378266"/>
              <a:ext cx="224217" cy="160894"/>
            </a:xfrm>
            <a:custGeom>
              <a:avLst/>
              <a:gdLst/>
              <a:ahLst/>
              <a:cxnLst/>
              <a:rect l="0" t="0" r="0" b="0"/>
              <a:pathLst>
                <a:path w="224217" h="160894">
                  <a:moveTo>
                    <a:pt x="139988" y="106044"/>
                  </a:moveTo>
                  <a:lnTo>
                    <a:pt x="125416" y="63353"/>
                  </a:lnTo>
                  <a:lnTo>
                    <a:pt x="100585" y="21702"/>
                  </a:lnTo>
                  <a:lnTo>
                    <a:pt x="83871" y="6948"/>
                  </a:lnTo>
                  <a:lnTo>
                    <a:pt x="74501" y="1375"/>
                  </a:lnTo>
                  <a:lnTo>
                    <a:pt x="64744" y="0"/>
                  </a:lnTo>
                  <a:lnTo>
                    <a:pt x="44545" y="4711"/>
                  </a:lnTo>
                  <a:lnTo>
                    <a:pt x="26989" y="17724"/>
                  </a:lnTo>
                  <a:lnTo>
                    <a:pt x="12557" y="36375"/>
                  </a:lnTo>
                  <a:lnTo>
                    <a:pt x="2244" y="60262"/>
                  </a:lnTo>
                  <a:lnTo>
                    <a:pt x="0" y="86477"/>
                  </a:lnTo>
                  <a:lnTo>
                    <a:pt x="4071" y="112555"/>
                  </a:lnTo>
                  <a:lnTo>
                    <a:pt x="13680" y="135844"/>
                  </a:lnTo>
                  <a:lnTo>
                    <a:pt x="28869" y="151654"/>
                  </a:lnTo>
                  <a:lnTo>
                    <a:pt x="37832" y="157508"/>
                  </a:lnTo>
                  <a:lnTo>
                    <a:pt x="57151" y="160893"/>
                  </a:lnTo>
                  <a:lnTo>
                    <a:pt x="67216" y="160157"/>
                  </a:lnTo>
                  <a:lnTo>
                    <a:pt x="84638" y="153101"/>
                  </a:lnTo>
                  <a:lnTo>
                    <a:pt x="114887" y="129508"/>
                  </a:lnTo>
                  <a:lnTo>
                    <a:pt x="130731" y="103638"/>
                  </a:lnTo>
                  <a:lnTo>
                    <a:pt x="139329" y="63238"/>
                  </a:lnTo>
                  <a:lnTo>
                    <a:pt x="141889" y="63469"/>
                  </a:lnTo>
                  <a:lnTo>
                    <a:pt x="192954" y="126713"/>
                  </a:lnTo>
                  <a:lnTo>
                    <a:pt x="205642" y="138627"/>
                  </a:lnTo>
                  <a:lnTo>
                    <a:pt x="224216" y="1481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74570" y="379515"/>
              <a:ext cx="126342" cy="138978"/>
            </a:xfrm>
            <a:custGeom>
              <a:avLst/>
              <a:gdLst/>
              <a:ahLst/>
              <a:cxnLst/>
              <a:rect l="0" t="0" r="0" b="0"/>
              <a:pathLst>
                <a:path w="126342" h="138978">
                  <a:moveTo>
                    <a:pt x="0" y="83738"/>
                  </a:moveTo>
                  <a:lnTo>
                    <a:pt x="15618" y="138977"/>
                  </a:lnTo>
                  <a:lnTo>
                    <a:pt x="2596" y="79641"/>
                  </a:lnTo>
                  <a:lnTo>
                    <a:pt x="3889" y="40410"/>
                  </a:lnTo>
                  <a:lnTo>
                    <a:pt x="6102" y="26777"/>
                  </a:lnTo>
                  <a:lnTo>
                    <a:pt x="11087" y="16518"/>
                  </a:lnTo>
                  <a:lnTo>
                    <a:pt x="25984" y="2000"/>
                  </a:lnTo>
                  <a:lnTo>
                    <a:pt x="34870" y="0"/>
                  </a:lnTo>
                  <a:lnTo>
                    <a:pt x="54102" y="4018"/>
                  </a:lnTo>
                  <a:lnTo>
                    <a:pt x="71228" y="19841"/>
                  </a:lnTo>
                  <a:lnTo>
                    <a:pt x="112477" y="75341"/>
                  </a:lnTo>
                  <a:lnTo>
                    <a:pt x="120179" y="95214"/>
                  </a:lnTo>
                  <a:lnTo>
                    <a:pt x="126341" y="1363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58493" y="410611"/>
              <a:ext cx="26648" cy="105286"/>
            </a:xfrm>
            <a:custGeom>
              <a:avLst/>
              <a:gdLst/>
              <a:ahLst/>
              <a:cxnLst/>
              <a:rect l="0" t="0" r="0" b="0"/>
              <a:pathLst>
                <a:path w="26648" h="105286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3308" y="90636"/>
                  </a:lnTo>
                  <a:lnTo>
                    <a:pt x="2664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79896" y="390321"/>
              <a:ext cx="200043" cy="136104"/>
            </a:xfrm>
            <a:custGeom>
              <a:avLst/>
              <a:gdLst/>
              <a:ahLst/>
              <a:cxnLst/>
              <a:rect l="0" t="0" r="0" b="0"/>
              <a:pathLst>
                <a:path w="200043" h="136104">
                  <a:moveTo>
                    <a:pt x="0" y="72932"/>
                  </a:moveTo>
                  <a:lnTo>
                    <a:pt x="8334" y="110410"/>
                  </a:lnTo>
                  <a:lnTo>
                    <a:pt x="9065" y="122484"/>
                  </a:lnTo>
                  <a:lnTo>
                    <a:pt x="8383" y="125854"/>
                  </a:lnTo>
                  <a:lnTo>
                    <a:pt x="6758" y="123421"/>
                  </a:lnTo>
                  <a:lnTo>
                    <a:pt x="3004" y="108240"/>
                  </a:lnTo>
                  <a:lnTo>
                    <a:pt x="593" y="57247"/>
                  </a:lnTo>
                  <a:lnTo>
                    <a:pt x="2603" y="28526"/>
                  </a:lnTo>
                  <a:lnTo>
                    <a:pt x="11296" y="7963"/>
                  </a:lnTo>
                  <a:lnTo>
                    <a:pt x="18059" y="2713"/>
                  </a:lnTo>
                  <a:lnTo>
                    <a:pt x="26077" y="383"/>
                  </a:lnTo>
                  <a:lnTo>
                    <a:pt x="34932" y="0"/>
                  </a:lnTo>
                  <a:lnTo>
                    <a:pt x="43176" y="3254"/>
                  </a:lnTo>
                  <a:lnTo>
                    <a:pt x="58573" y="16228"/>
                  </a:lnTo>
                  <a:lnTo>
                    <a:pt x="92615" y="73500"/>
                  </a:lnTo>
                  <a:lnTo>
                    <a:pt x="96838" y="75650"/>
                  </a:lnTo>
                  <a:lnTo>
                    <a:pt x="99654" y="72405"/>
                  </a:lnTo>
                  <a:lnTo>
                    <a:pt x="114119" y="23297"/>
                  </a:lnTo>
                  <a:lnTo>
                    <a:pt x="125199" y="5639"/>
                  </a:lnTo>
                  <a:lnTo>
                    <a:pt x="131429" y="3503"/>
                  </a:lnTo>
                  <a:lnTo>
                    <a:pt x="137923" y="5589"/>
                  </a:lnTo>
                  <a:lnTo>
                    <a:pt x="144591" y="10490"/>
                  </a:lnTo>
                  <a:lnTo>
                    <a:pt x="155120" y="25293"/>
                  </a:lnTo>
                  <a:lnTo>
                    <a:pt x="178738" y="83900"/>
                  </a:lnTo>
                  <a:lnTo>
                    <a:pt x="200042" y="1361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46039" y="411363"/>
              <a:ext cx="154998" cy="115062"/>
            </a:xfrm>
            <a:custGeom>
              <a:avLst/>
              <a:gdLst/>
              <a:ahLst/>
              <a:cxnLst/>
              <a:rect l="0" t="0" r="0" b="0"/>
              <a:pathLst>
                <a:path w="154998" h="115062">
                  <a:moveTo>
                    <a:pt x="60240" y="51890"/>
                  </a:moveTo>
                  <a:lnTo>
                    <a:pt x="45586" y="7928"/>
                  </a:lnTo>
                  <a:lnTo>
                    <a:pt x="39942" y="2695"/>
                  </a:lnTo>
                  <a:lnTo>
                    <a:pt x="32671" y="376"/>
                  </a:lnTo>
                  <a:lnTo>
                    <a:pt x="24313" y="0"/>
                  </a:lnTo>
                  <a:lnTo>
                    <a:pt x="17572" y="3259"/>
                  </a:lnTo>
                  <a:lnTo>
                    <a:pt x="6962" y="16238"/>
                  </a:lnTo>
                  <a:lnTo>
                    <a:pt x="0" y="48866"/>
                  </a:lnTo>
                  <a:lnTo>
                    <a:pt x="3527" y="82580"/>
                  </a:lnTo>
                  <a:lnTo>
                    <a:pt x="12028" y="101015"/>
                  </a:lnTo>
                  <a:lnTo>
                    <a:pt x="17570" y="109207"/>
                  </a:lnTo>
                  <a:lnTo>
                    <a:pt x="24774" y="112328"/>
                  </a:lnTo>
                  <a:lnTo>
                    <a:pt x="33087" y="112069"/>
                  </a:lnTo>
                  <a:lnTo>
                    <a:pt x="42138" y="109557"/>
                  </a:lnTo>
                  <a:lnTo>
                    <a:pt x="58434" y="97407"/>
                  </a:lnTo>
                  <a:lnTo>
                    <a:pt x="66055" y="89254"/>
                  </a:lnTo>
                  <a:lnTo>
                    <a:pt x="74523" y="67717"/>
                  </a:lnTo>
                  <a:lnTo>
                    <a:pt x="76781" y="55422"/>
                  </a:lnTo>
                  <a:lnTo>
                    <a:pt x="79456" y="50735"/>
                  </a:lnTo>
                  <a:lnTo>
                    <a:pt x="82410" y="51120"/>
                  </a:lnTo>
                  <a:lnTo>
                    <a:pt x="127375" y="96725"/>
                  </a:lnTo>
                  <a:lnTo>
                    <a:pt x="154997" y="1150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05499" y="242155"/>
              <a:ext cx="37652" cy="284270"/>
            </a:xfrm>
            <a:custGeom>
              <a:avLst/>
              <a:gdLst/>
              <a:ahLst/>
              <a:cxnLst/>
              <a:rect l="0" t="0" r="0" b="0"/>
              <a:pathLst>
                <a:path w="37652" h="284270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11350" y="145102"/>
                  </a:lnTo>
                  <a:lnTo>
                    <a:pt x="16728" y="197465"/>
                  </a:lnTo>
                  <a:lnTo>
                    <a:pt x="27842" y="249749"/>
                  </a:lnTo>
                  <a:lnTo>
                    <a:pt x="37651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86530" y="368497"/>
              <a:ext cx="139529" cy="183664"/>
            </a:xfrm>
            <a:custGeom>
              <a:avLst/>
              <a:gdLst/>
              <a:ahLst/>
              <a:cxnLst/>
              <a:rect l="0" t="0" r="0" b="0"/>
              <a:pathLst>
                <a:path w="139529" h="183664">
                  <a:moveTo>
                    <a:pt x="93491" y="0"/>
                  </a:moveTo>
                  <a:lnTo>
                    <a:pt x="30063" y="19128"/>
                  </a:lnTo>
                  <a:lnTo>
                    <a:pt x="9148" y="30338"/>
                  </a:lnTo>
                  <a:lnTo>
                    <a:pt x="3337" y="37773"/>
                  </a:lnTo>
                  <a:lnTo>
                    <a:pt x="633" y="46239"/>
                  </a:lnTo>
                  <a:lnTo>
                    <a:pt x="0" y="55392"/>
                  </a:lnTo>
                  <a:lnTo>
                    <a:pt x="3088" y="62665"/>
                  </a:lnTo>
                  <a:lnTo>
                    <a:pt x="15877" y="73864"/>
                  </a:lnTo>
                  <a:lnTo>
                    <a:pt x="48397" y="81157"/>
                  </a:lnTo>
                  <a:lnTo>
                    <a:pt x="91732" y="78725"/>
                  </a:lnTo>
                  <a:lnTo>
                    <a:pt x="108697" y="86072"/>
                  </a:lnTo>
                  <a:lnTo>
                    <a:pt x="120916" y="100255"/>
                  </a:lnTo>
                  <a:lnTo>
                    <a:pt x="138292" y="137957"/>
                  </a:lnTo>
                  <a:lnTo>
                    <a:pt x="139528" y="158410"/>
                  </a:lnTo>
                  <a:lnTo>
                    <a:pt x="138220" y="168778"/>
                  </a:lnTo>
                  <a:lnTo>
                    <a:pt x="132669" y="175689"/>
                  </a:lnTo>
                  <a:lnTo>
                    <a:pt x="114023" y="183369"/>
                  </a:lnTo>
                  <a:lnTo>
                    <a:pt x="93257" y="183663"/>
                  </a:lnTo>
                  <a:lnTo>
                    <a:pt x="74670" y="179894"/>
                  </a:lnTo>
                  <a:lnTo>
                    <a:pt x="5137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37948" y="5264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64082" y="242155"/>
              <a:ext cx="31587" cy="1"/>
            </a:xfrm>
            <a:custGeom>
              <a:avLst/>
              <a:gdLst/>
              <a:ahLst/>
              <a:cxnLst/>
              <a:rect l="0" t="0" r="0" b="0"/>
              <a:pathLst>
                <a:path w="31587" h="1">
                  <a:moveTo>
                    <a:pt x="31586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4" name="Straight Connector 33"/>
          <p:cNvCxnSpPr/>
          <p:nvPr/>
        </p:nvCxnSpPr>
        <p:spPr>
          <a:xfrm flipH="1">
            <a:off x="2421508" y="2410967"/>
            <a:ext cx="517309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Group 45"/>
          <p:cNvGrpSpPr/>
          <p:nvPr/>
        </p:nvGrpSpPr>
        <p:grpSpPr>
          <a:xfrm>
            <a:off x="2495253" y="1906615"/>
            <a:ext cx="1665117" cy="447206"/>
            <a:chOff x="2495253" y="1906615"/>
            <a:chExt cx="1665117" cy="447206"/>
          </a:xfrm>
        </p:grpSpPr>
        <p:sp>
          <p:nvSpPr>
            <p:cNvPr id="35" name="Freeform 34"/>
            <p:cNvSpPr/>
            <p:nvPr/>
          </p:nvSpPr>
          <p:spPr>
            <a:xfrm>
              <a:off x="2611067" y="2010943"/>
              <a:ext cx="21058" cy="273741"/>
            </a:xfrm>
            <a:custGeom>
              <a:avLst/>
              <a:gdLst/>
              <a:ahLst/>
              <a:cxnLst/>
              <a:rect l="0" t="0" r="0" b="0"/>
              <a:pathLst>
                <a:path w="21058" h="273741">
                  <a:moveTo>
                    <a:pt x="21057" y="273740"/>
                  </a:moveTo>
                  <a:lnTo>
                    <a:pt x="21057" y="215124"/>
                  </a:lnTo>
                  <a:lnTo>
                    <a:pt x="19887" y="160950"/>
                  </a:lnTo>
                  <a:lnTo>
                    <a:pt x="12724" y="105188"/>
                  </a:lnTo>
                  <a:lnTo>
                    <a:pt x="5373" y="435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495253" y="1906615"/>
              <a:ext cx="345632" cy="395055"/>
            </a:xfrm>
            <a:custGeom>
              <a:avLst/>
              <a:gdLst/>
              <a:ahLst/>
              <a:cxnLst/>
              <a:rect l="0" t="0" r="0" b="0"/>
              <a:pathLst>
                <a:path w="345632" h="395055">
                  <a:moveTo>
                    <a:pt x="0" y="41157"/>
                  </a:moveTo>
                  <a:lnTo>
                    <a:pt x="17981" y="25516"/>
                  </a:lnTo>
                  <a:lnTo>
                    <a:pt x="64153" y="6313"/>
                  </a:lnTo>
                  <a:lnTo>
                    <a:pt x="127396" y="0"/>
                  </a:lnTo>
                  <a:lnTo>
                    <a:pt x="165649" y="2446"/>
                  </a:lnTo>
                  <a:lnTo>
                    <a:pt x="215605" y="19342"/>
                  </a:lnTo>
                  <a:lnTo>
                    <a:pt x="269898" y="52048"/>
                  </a:lnTo>
                  <a:lnTo>
                    <a:pt x="301058" y="85422"/>
                  </a:lnTo>
                  <a:lnTo>
                    <a:pt x="338276" y="146630"/>
                  </a:lnTo>
                  <a:lnTo>
                    <a:pt x="345631" y="198168"/>
                  </a:lnTo>
                  <a:lnTo>
                    <a:pt x="343964" y="257221"/>
                  </a:lnTo>
                  <a:lnTo>
                    <a:pt x="332716" y="303375"/>
                  </a:lnTo>
                  <a:lnTo>
                    <a:pt x="317082" y="330071"/>
                  </a:lnTo>
                  <a:lnTo>
                    <a:pt x="264183" y="367227"/>
                  </a:lnTo>
                  <a:lnTo>
                    <a:pt x="228795" y="385385"/>
                  </a:lnTo>
                  <a:lnTo>
                    <a:pt x="188674" y="395054"/>
                  </a:lnTo>
                  <a:lnTo>
                    <a:pt x="127607" y="392732"/>
                  </a:lnTo>
                  <a:lnTo>
                    <a:pt x="78369" y="381008"/>
                  </a:lnTo>
                  <a:lnTo>
                    <a:pt x="52643" y="3675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879219" y="2232041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5131" y="93975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916393" y="211622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971385" y="2169169"/>
              <a:ext cx="123994" cy="170768"/>
            </a:xfrm>
            <a:custGeom>
              <a:avLst/>
              <a:gdLst/>
              <a:ahLst/>
              <a:cxnLst/>
              <a:rect l="0" t="0" r="0" b="0"/>
              <a:pathLst>
                <a:path w="123994" h="170768">
                  <a:moveTo>
                    <a:pt x="8179" y="73401"/>
                  </a:moveTo>
                  <a:lnTo>
                    <a:pt x="8179" y="132017"/>
                  </a:lnTo>
                  <a:lnTo>
                    <a:pt x="14245" y="170767"/>
                  </a:lnTo>
                  <a:lnTo>
                    <a:pt x="13393" y="169897"/>
                  </a:lnTo>
                  <a:lnTo>
                    <a:pt x="1630" y="132858"/>
                  </a:lnTo>
                  <a:lnTo>
                    <a:pt x="0" y="96997"/>
                  </a:lnTo>
                  <a:lnTo>
                    <a:pt x="12460" y="36560"/>
                  </a:lnTo>
                  <a:lnTo>
                    <a:pt x="28035" y="6853"/>
                  </a:lnTo>
                  <a:lnTo>
                    <a:pt x="35454" y="2129"/>
                  </a:lnTo>
                  <a:lnTo>
                    <a:pt x="53057" y="0"/>
                  </a:lnTo>
                  <a:lnTo>
                    <a:pt x="69459" y="6073"/>
                  </a:lnTo>
                  <a:lnTo>
                    <a:pt x="77108" y="10968"/>
                  </a:lnTo>
                  <a:lnTo>
                    <a:pt x="88728" y="25766"/>
                  </a:lnTo>
                  <a:lnTo>
                    <a:pt x="113142" y="84369"/>
                  </a:lnTo>
                  <a:lnTo>
                    <a:pt x="120778" y="118764"/>
                  </a:lnTo>
                  <a:lnTo>
                    <a:pt x="123993" y="1576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144207" y="2168870"/>
              <a:ext cx="127264" cy="141190"/>
            </a:xfrm>
            <a:custGeom>
              <a:avLst/>
              <a:gdLst/>
              <a:ahLst/>
              <a:cxnLst/>
              <a:rect l="0" t="0" r="0" b="0"/>
              <a:pathLst>
                <a:path w="127264" h="141190">
                  <a:moveTo>
                    <a:pt x="77513" y="10529"/>
                  </a:moveTo>
                  <a:lnTo>
                    <a:pt x="60745" y="4939"/>
                  </a:lnTo>
                  <a:lnTo>
                    <a:pt x="43155" y="8435"/>
                  </a:lnTo>
                  <a:lnTo>
                    <a:pt x="33550" y="12642"/>
                  </a:lnTo>
                  <a:lnTo>
                    <a:pt x="19759" y="26676"/>
                  </a:lnTo>
                  <a:lnTo>
                    <a:pt x="1374" y="64281"/>
                  </a:lnTo>
                  <a:lnTo>
                    <a:pt x="0" y="84721"/>
                  </a:lnTo>
                  <a:lnTo>
                    <a:pt x="4458" y="105504"/>
                  </a:lnTo>
                  <a:lnTo>
                    <a:pt x="14238" y="126439"/>
                  </a:lnTo>
                  <a:lnTo>
                    <a:pt x="22462" y="133426"/>
                  </a:lnTo>
                  <a:lnTo>
                    <a:pt x="44077" y="141189"/>
                  </a:lnTo>
                  <a:lnTo>
                    <a:pt x="66162" y="138400"/>
                  </a:lnTo>
                  <a:lnTo>
                    <a:pt x="95207" y="123676"/>
                  </a:lnTo>
                  <a:lnTo>
                    <a:pt x="109943" y="109949"/>
                  </a:lnTo>
                  <a:lnTo>
                    <a:pt x="120392" y="92150"/>
                  </a:lnTo>
                  <a:lnTo>
                    <a:pt x="127263" y="56810"/>
                  </a:lnTo>
                  <a:lnTo>
                    <a:pt x="122630" y="36557"/>
                  </a:lnTo>
                  <a:lnTo>
                    <a:pt x="118120" y="27881"/>
                  </a:lnTo>
                  <a:lnTo>
                    <a:pt x="103749" y="15121"/>
                  </a:lnTo>
                  <a:lnTo>
                    <a:pt x="82167" y="4480"/>
                  </a:lnTo>
                  <a:lnTo>
                    <a:pt x="669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337533" y="2171065"/>
              <a:ext cx="148823" cy="163220"/>
            </a:xfrm>
            <a:custGeom>
              <a:avLst/>
              <a:gdLst/>
              <a:ahLst/>
              <a:cxnLst/>
              <a:rect l="0" t="0" r="0" b="0"/>
              <a:pathLst>
                <a:path w="148823" h="163220">
                  <a:moveTo>
                    <a:pt x="115814" y="8334"/>
                  </a:moveTo>
                  <a:lnTo>
                    <a:pt x="78336" y="0"/>
                  </a:lnTo>
                  <a:lnTo>
                    <a:pt x="43488" y="1575"/>
                  </a:lnTo>
                  <a:lnTo>
                    <a:pt x="22838" y="7670"/>
                  </a:lnTo>
                  <a:lnTo>
                    <a:pt x="5861" y="18177"/>
                  </a:lnTo>
                  <a:lnTo>
                    <a:pt x="2738" y="25424"/>
                  </a:lnTo>
                  <a:lnTo>
                    <a:pt x="2995" y="33765"/>
                  </a:lnTo>
                  <a:lnTo>
                    <a:pt x="5506" y="42836"/>
                  </a:lnTo>
                  <a:lnTo>
                    <a:pt x="11860" y="48883"/>
                  </a:lnTo>
                  <a:lnTo>
                    <a:pt x="74833" y="68320"/>
                  </a:lnTo>
                  <a:lnTo>
                    <a:pt x="111340" y="79790"/>
                  </a:lnTo>
                  <a:lnTo>
                    <a:pt x="129813" y="91175"/>
                  </a:lnTo>
                  <a:lnTo>
                    <a:pt x="142703" y="107153"/>
                  </a:lnTo>
                  <a:lnTo>
                    <a:pt x="147778" y="116327"/>
                  </a:lnTo>
                  <a:lnTo>
                    <a:pt x="148822" y="124783"/>
                  </a:lnTo>
                  <a:lnTo>
                    <a:pt x="143742" y="140417"/>
                  </a:lnTo>
                  <a:lnTo>
                    <a:pt x="130566" y="152045"/>
                  </a:lnTo>
                  <a:lnTo>
                    <a:pt x="111842" y="159943"/>
                  </a:lnTo>
                  <a:lnTo>
                    <a:pt x="76162" y="163219"/>
                  </a:lnTo>
                  <a:lnTo>
                    <a:pt x="53737" y="159840"/>
                  </a:lnTo>
                  <a:lnTo>
                    <a:pt x="35192" y="151319"/>
                  </a:lnTo>
                  <a:lnTo>
                    <a:pt x="14717" y="139607"/>
                  </a:lnTo>
                  <a:lnTo>
                    <a:pt x="0" y="1346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533913" y="2194155"/>
              <a:ext cx="130005" cy="122115"/>
            </a:xfrm>
            <a:custGeom>
              <a:avLst/>
              <a:gdLst/>
              <a:ahLst/>
              <a:cxnLst/>
              <a:rect l="0" t="0" r="0" b="0"/>
              <a:pathLst>
                <a:path w="130005" h="122115">
                  <a:moveTo>
                    <a:pt x="87890" y="48415"/>
                  </a:moveTo>
                  <a:lnTo>
                    <a:pt x="78314" y="24368"/>
                  </a:lnTo>
                  <a:lnTo>
                    <a:pt x="67647" y="10041"/>
                  </a:lnTo>
                  <a:lnTo>
                    <a:pt x="48867" y="2114"/>
                  </a:lnTo>
                  <a:lnTo>
                    <a:pt x="37308" y="0"/>
                  </a:lnTo>
                  <a:lnTo>
                    <a:pt x="28432" y="2100"/>
                  </a:lnTo>
                  <a:lnTo>
                    <a:pt x="21345" y="7010"/>
                  </a:lnTo>
                  <a:lnTo>
                    <a:pt x="10351" y="21824"/>
                  </a:lnTo>
                  <a:lnTo>
                    <a:pt x="1565" y="40106"/>
                  </a:lnTo>
                  <a:lnTo>
                    <a:pt x="0" y="63049"/>
                  </a:lnTo>
                  <a:lnTo>
                    <a:pt x="4374" y="86504"/>
                  </a:lnTo>
                  <a:lnTo>
                    <a:pt x="14117" y="104728"/>
                  </a:lnTo>
                  <a:lnTo>
                    <a:pt x="21161" y="109353"/>
                  </a:lnTo>
                  <a:lnTo>
                    <a:pt x="38345" y="111373"/>
                  </a:lnTo>
                  <a:lnTo>
                    <a:pt x="54562" y="105252"/>
                  </a:lnTo>
                  <a:lnTo>
                    <a:pt x="62162" y="100344"/>
                  </a:lnTo>
                  <a:lnTo>
                    <a:pt x="73725" y="82413"/>
                  </a:lnTo>
                  <a:lnTo>
                    <a:pt x="78447" y="71080"/>
                  </a:lnTo>
                  <a:lnTo>
                    <a:pt x="82764" y="68204"/>
                  </a:lnTo>
                  <a:lnTo>
                    <a:pt x="86813" y="70966"/>
                  </a:lnTo>
                  <a:lnTo>
                    <a:pt x="130004" y="12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680411" y="2210984"/>
              <a:ext cx="99320" cy="127112"/>
            </a:xfrm>
            <a:custGeom>
              <a:avLst/>
              <a:gdLst/>
              <a:ahLst/>
              <a:cxnLst/>
              <a:rect l="0" t="0" r="0" b="0"/>
              <a:pathLst>
                <a:path w="99320" h="127112">
                  <a:moveTo>
                    <a:pt x="15091" y="0"/>
                  </a:moveTo>
                  <a:lnTo>
                    <a:pt x="437" y="43963"/>
                  </a:lnTo>
                  <a:lnTo>
                    <a:pt x="0" y="63993"/>
                  </a:lnTo>
                  <a:lnTo>
                    <a:pt x="9250" y="105447"/>
                  </a:lnTo>
                  <a:lnTo>
                    <a:pt x="14707" y="113582"/>
                  </a:lnTo>
                  <a:lnTo>
                    <a:pt x="30128" y="125740"/>
                  </a:lnTo>
                  <a:lnTo>
                    <a:pt x="39154" y="127111"/>
                  </a:lnTo>
                  <a:lnTo>
                    <a:pt x="58541" y="122394"/>
                  </a:lnTo>
                  <a:lnTo>
                    <a:pt x="75736" y="109380"/>
                  </a:lnTo>
                  <a:lnTo>
                    <a:pt x="83597" y="100996"/>
                  </a:lnTo>
                  <a:lnTo>
                    <a:pt x="92331" y="79202"/>
                  </a:lnTo>
                  <a:lnTo>
                    <a:pt x="98399" y="18056"/>
                  </a:lnTo>
                  <a:lnTo>
                    <a:pt x="9931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842901" y="2179399"/>
              <a:ext cx="84229" cy="171162"/>
            </a:xfrm>
            <a:custGeom>
              <a:avLst/>
              <a:gdLst/>
              <a:ahLst/>
              <a:cxnLst/>
              <a:rect l="0" t="0" r="0" b="0"/>
              <a:pathLst>
                <a:path w="84229" h="171162">
                  <a:moveTo>
                    <a:pt x="0" y="94756"/>
                  </a:moveTo>
                  <a:lnTo>
                    <a:pt x="25194" y="148631"/>
                  </a:lnTo>
                  <a:lnTo>
                    <a:pt x="35411" y="171161"/>
                  </a:lnTo>
                  <a:lnTo>
                    <a:pt x="32069" y="153009"/>
                  </a:lnTo>
                  <a:lnTo>
                    <a:pt x="13773" y="94324"/>
                  </a:lnTo>
                  <a:lnTo>
                    <a:pt x="5771" y="63042"/>
                  </a:lnTo>
                  <a:lnTo>
                    <a:pt x="7634" y="42057"/>
                  </a:lnTo>
                  <a:lnTo>
                    <a:pt x="12109" y="33887"/>
                  </a:lnTo>
                  <a:lnTo>
                    <a:pt x="26439" y="21690"/>
                  </a:lnTo>
                  <a:lnTo>
                    <a:pt x="61895" y="549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79772" y="2182326"/>
              <a:ext cx="180598" cy="171495"/>
            </a:xfrm>
            <a:custGeom>
              <a:avLst/>
              <a:gdLst/>
              <a:ahLst/>
              <a:cxnLst/>
              <a:rect l="0" t="0" r="0" b="0"/>
              <a:pathLst>
                <a:path w="180598" h="171495">
                  <a:moveTo>
                    <a:pt x="136870" y="18129"/>
                  </a:moveTo>
                  <a:lnTo>
                    <a:pt x="120102" y="6951"/>
                  </a:lnTo>
                  <a:lnTo>
                    <a:pt x="87318" y="0"/>
                  </a:lnTo>
                  <a:lnTo>
                    <a:pt x="53558" y="3529"/>
                  </a:lnTo>
                  <a:lnTo>
                    <a:pt x="35112" y="12030"/>
                  </a:lnTo>
                  <a:lnTo>
                    <a:pt x="26917" y="17573"/>
                  </a:lnTo>
                  <a:lnTo>
                    <a:pt x="21454" y="25947"/>
                  </a:lnTo>
                  <a:lnTo>
                    <a:pt x="15384" y="47730"/>
                  </a:lnTo>
                  <a:lnTo>
                    <a:pt x="17275" y="56581"/>
                  </a:lnTo>
                  <a:lnTo>
                    <a:pt x="22045" y="63651"/>
                  </a:lnTo>
                  <a:lnTo>
                    <a:pt x="28735" y="69534"/>
                  </a:lnTo>
                  <a:lnTo>
                    <a:pt x="48646" y="76071"/>
                  </a:lnTo>
                  <a:lnTo>
                    <a:pt x="111994" y="82951"/>
                  </a:lnTo>
                  <a:lnTo>
                    <a:pt x="145097" y="97907"/>
                  </a:lnTo>
                  <a:lnTo>
                    <a:pt x="162364" y="110518"/>
                  </a:lnTo>
                  <a:lnTo>
                    <a:pt x="179648" y="136361"/>
                  </a:lnTo>
                  <a:lnTo>
                    <a:pt x="180597" y="144914"/>
                  </a:lnTo>
                  <a:lnTo>
                    <a:pt x="175411" y="160656"/>
                  </a:lnTo>
                  <a:lnTo>
                    <a:pt x="168413" y="165789"/>
                  </a:lnTo>
                  <a:lnTo>
                    <a:pt x="148160" y="171494"/>
                  </a:lnTo>
                  <a:lnTo>
                    <a:pt x="97029" y="167920"/>
                  </a:lnTo>
                  <a:lnTo>
                    <a:pt x="41870" y="162882"/>
                  </a:lnTo>
                  <a:lnTo>
                    <a:pt x="0" y="1550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7" name="Straight Connector 46"/>
          <p:cNvCxnSpPr/>
          <p:nvPr/>
        </p:nvCxnSpPr>
        <p:spPr>
          <a:xfrm>
            <a:off x="4316729" y="1705610"/>
            <a:ext cx="0" cy="144399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oup 51"/>
          <p:cNvGrpSpPr/>
          <p:nvPr/>
        </p:nvGrpSpPr>
        <p:grpSpPr>
          <a:xfrm>
            <a:off x="4432931" y="2095171"/>
            <a:ext cx="905018" cy="228430"/>
            <a:chOff x="4432931" y="2095171"/>
            <a:chExt cx="905018" cy="228430"/>
          </a:xfrm>
        </p:grpSpPr>
        <p:sp>
          <p:nvSpPr>
            <p:cNvPr id="48" name="Freeform 47"/>
            <p:cNvSpPr/>
            <p:nvPr/>
          </p:nvSpPr>
          <p:spPr>
            <a:xfrm>
              <a:off x="4432931" y="2095171"/>
              <a:ext cx="282757" cy="200695"/>
            </a:xfrm>
            <a:custGeom>
              <a:avLst/>
              <a:gdLst/>
              <a:ahLst/>
              <a:cxnLst/>
              <a:rect l="0" t="0" r="0" b="0"/>
              <a:pathLst>
                <a:path w="282757" h="200695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5284" y="130196"/>
                  </a:lnTo>
                  <a:lnTo>
                    <a:pt x="14196" y="151841"/>
                  </a:lnTo>
                  <a:lnTo>
                    <a:pt x="19847" y="160889"/>
                  </a:lnTo>
                  <a:lnTo>
                    <a:pt x="28295" y="166921"/>
                  </a:lnTo>
                  <a:lnTo>
                    <a:pt x="50159" y="173623"/>
                  </a:lnTo>
                  <a:lnTo>
                    <a:pt x="60201" y="173070"/>
                  </a:lnTo>
                  <a:lnTo>
                    <a:pt x="77597" y="166217"/>
                  </a:lnTo>
                  <a:lnTo>
                    <a:pt x="90009" y="152253"/>
                  </a:lnTo>
                  <a:lnTo>
                    <a:pt x="113098" y="114692"/>
                  </a:lnTo>
                  <a:lnTo>
                    <a:pt x="118538" y="112726"/>
                  </a:lnTo>
                  <a:lnTo>
                    <a:pt x="123334" y="116095"/>
                  </a:lnTo>
                  <a:lnTo>
                    <a:pt x="164978" y="174027"/>
                  </a:lnTo>
                  <a:lnTo>
                    <a:pt x="185708" y="196103"/>
                  </a:lnTo>
                  <a:lnTo>
                    <a:pt x="193850" y="199755"/>
                  </a:lnTo>
                  <a:lnTo>
                    <a:pt x="212257" y="200694"/>
                  </a:lnTo>
                  <a:lnTo>
                    <a:pt x="242350" y="189056"/>
                  </a:lnTo>
                  <a:lnTo>
                    <a:pt x="256819" y="174102"/>
                  </a:lnTo>
                  <a:lnTo>
                    <a:pt x="275640" y="135906"/>
                  </a:lnTo>
                  <a:lnTo>
                    <a:pt x="282756" y="72648"/>
                  </a:lnTo>
                  <a:lnTo>
                    <a:pt x="280396" y="34393"/>
                  </a:lnTo>
                  <a:lnTo>
                    <a:pt x="27330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800994" y="2136560"/>
              <a:ext cx="136872" cy="179710"/>
            </a:xfrm>
            <a:custGeom>
              <a:avLst/>
              <a:gdLst/>
              <a:ahLst/>
              <a:cxnLst/>
              <a:rect l="0" t="0" r="0" b="0"/>
              <a:pathLst>
                <a:path w="136872" h="179710">
                  <a:moveTo>
                    <a:pt x="0" y="63895"/>
                  </a:moveTo>
                  <a:lnTo>
                    <a:pt x="37478" y="72229"/>
                  </a:lnTo>
                  <a:lnTo>
                    <a:pt x="72326" y="70654"/>
                  </a:lnTo>
                  <a:lnTo>
                    <a:pt x="83313" y="68401"/>
                  </a:lnTo>
                  <a:lnTo>
                    <a:pt x="101759" y="56539"/>
                  </a:lnTo>
                  <a:lnTo>
                    <a:pt x="109953" y="48463"/>
                  </a:lnTo>
                  <a:lnTo>
                    <a:pt x="113076" y="40739"/>
                  </a:lnTo>
                  <a:lnTo>
                    <a:pt x="112819" y="33250"/>
                  </a:lnTo>
                  <a:lnTo>
                    <a:pt x="106294" y="18690"/>
                  </a:lnTo>
                  <a:lnTo>
                    <a:pt x="95595" y="4420"/>
                  </a:lnTo>
                  <a:lnTo>
                    <a:pt x="87127" y="848"/>
                  </a:lnTo>
                  <a:lnTo>
                    <a:pt x="65239" y="0"/>
                  </a:lnTo>
                  <a:lnTo>
                    <a:pt x="32199" y="11688"/>
                  </a:lnTo>
                  <a:lnTo>
                    <a:pt x="17040" y="26654"/>
                  </a:lnTo>
                  <a:lnTo>
                    <a:pt x="11360" y="35559"/>
                  </a:lnTo>
                  <a:lnTo>
                    <a:pt x="3366" y="70447"/>
                  </a:lnTo>
                  <a:lnTo>
                    <a:pt x="9071" y="115752"/>
                  </a:lnTo>
                  <a:lnTo>
                    <a:pt x="19326" y="146721"/>
                  </a:lnTo>
                  <a:lnTo>
                    <a:pt x="30426" y="163488"/>
                  </a:lnTo>
                  <a:lnTo>
                    <a:pt x="39002" y="168895"/>
                  </a:lnTo>
                  <a:lnTo>
                    <a:pt x="61008" y="174903"/>
                  </a:lnTo>
                  <a:lnTo>
                    <a:pt x="112409" y="173862"/>
                  </a:lnTo>
                  <a:lnTo>
                    <a:pt x="136871" y="1797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990507" y="2147813"/>
              <a:ext cx="94758" cy="174360"/>
            </a:xfrm>
            <a:custGeom>
              <a:avLst/>
              <a:gdLst/>
              <a:ahLst/>
              <a:cxnLst/>
              <a:rect l="0" t="0" r="0" b="0"/>
              <a:pathLst>
                <a:path w="94758" h="174360">
                  <a:moveTo>
                    <a:pt x="0" y="84228"/>
                  </a:moveTo>
                  <a:lnTo>
                    <a:pt x="5589" y="142845"/>
                  </a:lnTo>
                  <a:lnTo>
                    <a:pt x="14573" y="163312"/>
                  </a:lnTo>
                  <a:lnTo>
                    <a:pt x="20244" y="172046"/>
                  </a:lnTo>
                  <a:lnTo>
                    <a:pt x="22855" y="174359"/>
                  </a:lnTo>
                  <a:lnTo>
                    <a:pt x="23426" y="172391"/>
                  </a:lnTo>
                  <a:lnTo>
                    <a:pt x="21266" y="110266"/>
                  </a:lnTo>
                  <a:lnTo>
                    <a:pt x="26688" y="55706"/>
                  </a:lnTo>
                  <a:lnTo>
                    <a:pt x="41313" y="27554"/>
                  </a:lnTo>
                  <a:lnTo>
                    <a:pt x="56966" y="1497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123225" y="2134730"/>
              <a:ext cx="214724" cy="188871"/>
            </a:xfrm>
            <a:custGeom>
              <a:avLst/>
              <a:gdLst/>
              <a:ahLst/>
              <a:cxnLst/>
              <a:rect l="0" t="0" r="0" b="0"/>
              <a:pathLst>
                <a:path w="214724" h="188871">
                  <a:moveTo>
                    <a:pt x="14681" y="86783"/>
                  </a:moveTo>
                  <a:lnTo>
                    <a:pt x="52159" y="95116"/>
                  </a:lnTo>
                  <a:lnTo>
                    <a:pt x="87007" y="93541"/>
                  </a:lnTo>
                  <a:lnTo>
                    <a:pt x="107658" y="87447"/>
                  </a:lnTo>
                  <a:lnTo>
                    <a:pt x="124634" y="76939"/>
                  </a:lnTo>
                  <a:lnTo>
                    <a:pt x="136859" y="61351"/>
                  </a:lnTo>
                  <a:lnTo>
                    <a:pt x="141757" y="52280"/>
                  </a:lnTo>
                  <a:lnTo>
                    <a:pt x="142682" y="42724"/>
                  </a:lnTo>
                  <a:lnTo>
                    <a:pt x="137471" y="22747"/>
                  </a:lnTo>
                  <a:lnTo>
                    <a:pt x="124237" y="8410"/>
                  </a:lnTo>
                  <a:lnTo>
                    <a:pt x="115794" y="2949"/>
                  </a:lnTo>
                  <a:lnTo>
                    <a:pt x="97055" y="0"/>
                  </a:lnTo>
                  <a:lnTo>
                    <a:pt x="56429" y="7639"/>
                  </a:lnTo>
                  <a:lnTo>
                    <a:pt x="38695" y="20022"/>
                  </a:lnTo>
                  <a:lnTo>
                    <a:pt x="24184" y="37224"/>
                  </a:lnTo>
                  <a:lnTo>
                    <a:pt x="5337" y="79983"/>
                  </a:lnTo>
                  <a:lnTo>
                    <a:pt x="0" y="105987"/>
                  </a:lnTo>
                  <a:lnTo>
                    <a:pt x="1527" y="133143"/>
                  </a:lnTo>
                  <a:lnTo>
                    <a:pt x="9225" y="154570"/>
                  </a:lnTo>
                  <a:lnTo>
                    <a:pt x="14554" y="163560"/>
                  </a:lnTo>
                  <a:lnTo>
                    <a:pt x="29832" y="176668"/>
                  </a:lnTo>
                  <a:lnTo>
                    <a:pt x="49491" y="185223"/>
                  </a:lnTo>
                  <a:lnTo>
                    <a:pt x="85696" y="188870"/>
                  </a:lnTo>
                  <a:lnTo>
                    <a:pt x="140670" y="177146"/>
                  </a:lnTo>
                  <a:lnTo>
                    <a:pt x="190500" y="160366"/>
                  </a:lnTo>
                  <a:lnTo>
                    <a:pt x="214723" y="149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3" name="Straight Connector 52"/>
          <p:cNvCxnSpPr/>
          <p:nvPr/>
        </p:nvCxnSpPr>
        <p:spPr>
          <a:xfrm flipH="1" flipV="1">
            <a:off x="5243195" y="1673986"/>
            <a:ext cx="305308" cy="70548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Group 61"/>
          <p:cNvGrpSpPr/>
          <p:nvPr/>
        </p:nvGrpSpPr>
        <p:grpSpPr>
          <a:xfrm>
            <a:off x="5717931" y="1937243"/>
            <a:ext cx="1212791" cy="410612"/>
            <a:chOff x="5717931" y="1937243"/>
            <a:chExt cx="1212791" cy="410612"/>
          </a:xfrm>
        </p:grpSpPr>
        <p:sp>
          <p:nvSpPr>
            <p:cNvPr id="54" name="Freeform 53"/>
            <p:cNvSpPr/>
            <p:nvPr/>
          </p:nvSpPr>
          <p:spPr>
            <a:xfrm>
              <a:off x="5717931" y="2084750"/>
              <a:ext cx="199085" cy="242326"/>
            </a:xfrm>
            <a:custGeom>
              <a:avLst/>
              <a:gdLst/>
              <a:ahLst/>
              <a:cxnLst/>
              <a:rect l="0" t="0" r="0" b="0"/>
              <a:pathLst>
                <a:path w="199085" h="242326">
                  <a:moveTo>
                    <a:pt x="135913" y="84120"/>
                  </a:moveTo>
                  <a:lnTo>
                    <a:pt x="116785" y="24179"/>
                  </a:lnTo>
                  <a:lnTo>
                    <a:pt x="105575" y="6397"/>
                  </a:lnTo>
                  <a:lnTo>
                    <a:pt x="96971" y="1889"/>
                  </a:lnTo>
                  <a:lnTo>
                    <a:pt x="74932" y="0"/>
                  </a:lnTo>
                  <a:lnTo>
                    <a:pt x="55778" y="6179"/>
                  </a:lnTo>
                  <a:lnTo>
                    <a:pt x="47395" y="11102"/>
                  </a:lnTo>
                  <a:lnTo>
                    <a:pt x="34961" y="25931"/>
                  </a:lnTo>
                  <a:lnTo>
                    <a:pt x="9951" y="84557"/>
                  </a:lnTo>
                  <a:lnTo>
                    <a:pt x="3891" y="107711"/>
                  </a:lnTo>
                  <a:lnTo>
                    <a:pt x="0" y="167116"/>
                  </a:lnTo>
                  <a:lnTo>
                    <a:pt x="1808" y="194706"/>
                  </a:lnTo>
                  <a:lnTo>
                    <a:pt x="10410" y="218667"/>
                  </a:lnTo>
                  <a:lnTo>
                    <a:pt x="25152" y="234776"/>
                  </a:lnTo>
                  <a:lnTo>
                    <a:pt x="33996" y="240709"/>
                  </a:lnTo>
                  <a:lnTo>
                    <a:pt x="42232" y="242325"/>
                  </a:lnTo>
                  <a:lnTo>
                    <a:pt x="50063" y="241063"/>
                  </a:lnTo>
                  <a:lnTo>
                    <a:pt x="65002" y="233421"/>
                  </a:lnTo>
                  <a:lnTo>
                    <a:pt x="79441" y="222226"/>
                  </a:lnTo>
                  <a:lnTo>
                    <a:pt x="95134" y="197180"/>
                  </a:lnTo>
                  <a:lnTo>
                    <a:pt x="118175" y="136521"/>
                  </a:lnTo>
                  <a:lnTo>
                    <a:pt x="123248" y="99516"/>
                  </a:lnTo>
                  <a:lnTo>
                    <a:pt x="122790" y="94384"/>
                  </a:lnTo>
                  <a:lnTo>
                    <a:pt x="121316" y="94472"/>
                  </a:lnTo>
                  <a:lnTo>
                    <a:pt x="119163" y="98041"/>
                  </a:lnTo>
                  <a:lnTo>
                    <a:pt x="119890" y="111364"/>
                  </a:lnTo>
                  <a:lnTo>
                    <a:pt x="136355" y="172011"/>
                  </a:lnTo>
                  <a:lnTo>
                    <a:pt x="144298" y="195712"/>
                  </a:lnTo>
                  <a:lnTo>
                    <a:pt x="155628" y="214045"/>
                  </a:lnTo>
                  <a:lnTo>
                    <a:pt x="163094" y="219870"/>
                  </a:lnTo>
                  <a:lnTo>
                    <a:pt x="199084" y="2315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938072" y="2126728"/>
              <a:ext cx="126343" cy="179014"/>
            </a:xfrm>
            <a:custGeom>
              <a:avLst/>
              <a:gdLst/>
              <a:ahLst/>
              <a:cxnLst/>
              <a:rect l="0" t="0" r="0" b="0"/>
              <a:pathLst>
                <a:path w="126343" h="179014">
                  <a:moveTo>
                    <a:pt x="0" y="31614"/>
                  </a:moveTo>
                  <a:lnTo>
                    <a:pt x="0" y="80544"/>
                  </a:lnTo>
                  <a:lnTo>
                    <a:pt x="6066" y="138533"/>
                  </a:lnTo>
                  <a:lnTo>
                    <a:pt x="5214" y="137988"/>
                  </a:lnTo>
                  <a:lnTo>
                    <a:pt x="3476" y="134115"/>
                  </a:lnTo>
                  <a:lnTo>
                    <a:pt x="458" y="81579"/>
                  </a:lnTo>
                  <a:lnTo>
                    <a:pt x="5679" y="33164"/>
                  </a:lnTo>
                  <a:lnTo>
                    <a:pt x="20270" y="6077"/>
                  </a:lnTo>
                  <a:lnTo>
                    <a:pt x="27551" y="1721"/>
                  </a:lnTo>
                  <a:lnTo>
                    <a:pt x="45001" y="0"/>
                  </a:lnTo>
                  <a:lnTo>
                    <a:pt x="61335" y="6255"/>
                  </a:lnTo>
                  <a:lnTo>
                    <a:pt x="68966" y="11198"/>
                  </a:lnTo>
                  <a:lnTo>
                    <a:pt x="90884" y="40512"/>
                  </a:lnTo>
                  <a:lnTo>
                    <a:pt x="106608" y="73245"/>
                  </a:lnTo>
                  <a:lnTo>
                    <a:pt x="117721" y="134640"/>
                  </a:lnTo>
                  <a:lnTo>
                    <a:pt x="126342" y="1790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138114" y="2200455"/>
              <a:ext cx="10529" cy="126344"/>
            </a:xfrm>
            <a:custGeom>
              <a:avLst/>
              <a:gdLst/>
              <a:ahLst/>
              <a:cxnLst/>
              <a:rect l="0" t="0" r="0" b="0"/>
              <a:pathLst>
                <a:path w="10529" h="126344">
                  <a:moveTo>
                    <a:pt x="0" y="0"/>
                  </a:moveTo>
                  <a:lnTo>
                    <a:pt x="0" y="58617"/>
                  </a:lnTo>
                  <a:lnTo>
                    <a:pt x="8334" y="108975"/>
                  </a:lnTo>
                  <a:lnTo>
                    <a:pt x="10528" y="1263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127585" y="207411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212247" y="2150698"/>
              <a:ext cx="220665" cy="176101"/>
            </a:xfrm>
            <a:custGeom>
              <a:avLst/>
              <a:gdLst/>
              <a:ahLst/>
              <a:cxnLst/>
              <a:rect l="0" t="0" r="0" b="0"/>
              <a:pathLst>
                <a:path w="220665" h="176101">
                  <a:moveTo>
                    <a:pt x="10095" y="81343"/>
                  </a:moveTo>
                  <a:lnTo>
                    <a:pt x="10094" y="139960"/>
                  </a:lnTo>
                  <a:lnTo>
                    <a:pt x="8925" y="143818"/>
                  </a:lnTo>
                  <a:lnTo>
                    <a:pt x="6975" y="141710"/>
                  </a:lnTo>
                  <a:lnTo>
                    <a:pt x="2859" y="126890"/>
                  </a:lnTo>
                  <a:lnTo>
                    <a:pt x="0" y="65909"/>
                  </a:lnTo>
                  <a:lnTo>
                    <a:pt x="5284" y="30367"/>
                  </a:lnTo>
                  <a:lnTo>
                    <a:pt x="19848" y="3198"/>
                  </a:lnTo>
                  <a:lnTo>
                    <a:pt x="27125" y="0"/>
                  </a:lnTo>
                  <a:lnTo>
                    <a:pt x="35486" y="208"/>
                  </a:lnTo>
                  <a:lnTo>
                    <a:pt x="52965" y="6679"/>
                  </a:lnTo>
                  <a:lnTo>
                    <a:pt x="68533" y="17353"/>
                  </a:lnTo>
                  <a:lnTo>
                    <a:pt x="80130" y="33016"/>
                  </a:lnTo>
                  <a:lnTo>
                    <a:pt x="97108" y="71667"/>
                  </a:lnTo>
                  <a:lnTo>
                    <a:pt x="103322" y="112144"/>
                  </a:lnTo>
                  <a:lnTo>
                    <a:pt x="116214" y="50777"/>
                  </a:lnTo>
                  <a:lnTo>
                    <a:pt x="119446" y="39909"/>
                  </a:lnTo>
                  <a:lnTo>
                    <a:pt x="132395" y="21594"/>
                  </a:lnTo>
                  <a:lnTo>
                    <a:pt x="140761" y="13434"/>
                  </a:lnTo>
                  <a:lnTo>
                    <a:pt x="149848" y="10334"/>
                  </a:lnTo>
                  <a:lnTo>
                    <a:pt x="169303" y="13129"/>
                  </a:lnTo>
                  <a:lnTo>
                    <a:pt x="177065" y="19489"/>
                  </a:lnTo>
                  <a:lnTo>
                    <a:pt x="193579" y="49628"/>
                  </a:lnTo>
                  <a:lnTo>
                    <a:pt x="213314" y="107972"/>
                  </a:lnTo>
                  <a:lnTo>
                    <a:pt x="219696" y="163893"/>
                  </a:lnTo>
                  <a:lnTo>
                    <a:pt x="220664" y="1761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488380" y="2154323"/>
              <a:ext cx="155103" cy="193532"/>
            </a:xfrm>
            <a:custGeom>
              <a:avLst/>
              <a:gdLst/>
              <a:ahLst/>
              <a:cxnLst/>
              <a:rect l="0" t="0" r="0" b="0"/>
              <a:pathLst>
                <a:path w="155103" h="193532">
                  <a:moveTo>
                    <a:pt x="70873" y="98775"/>
                  </a:moveTo>
                  <a:lnTo>
                    <a:pt x="79207" y="61297"/>
                  </a:lnTo>
                  <a:lnTo>
                    <a:pt x="78087" y="37664"/>
                  </a:lnTo>
                  <a:lnTo>
                    <a:pt x="69790" y="15463"/>
                  </a:lnTo>
                  <a:lnTo>
                    <a:pt x="61962" y="8138"/>
                  </a:lnTo>
                  <a:lnTo>
                    <a:pt x="40787" y="0"/>
                  </a:lnTo>
                  <a:lnTo>
                    <a:pt x="32098" y="1340"/>
                  </a:lnTo>
                  <a:lnTo>
                    <a:pt x="25136" y="5742"/>
                  </a:lnTo>
                  <a:lnTo>
                    <a:pt x="14281" y="21162"/>
                  </a:lnTo>
                  <a:lnTo>
                    <a:pt x="2763" y="56151"/>
                  </a:lnTo>
                  <a:lnTo>
                    <a:pt x="0" y="96154"/>
                  </a:lnTo>
                  <a:lnTo>
                    <a:pt x="7240" y="135303"/>
                  </a:lnTo>
                  <a:lnTo>
                    <a:pt x="17636" y="154394"/>
                  </a:lnTo>
                  <a:lnTo>
                    <a:pt x="24853" y="159251"/>
                  </a:lnTo>
                  <a:lnTo>
                    <a:pt x="42231" y="161528"/>
                  </a:lnTo>
                  <a:lnTo>
                    <a:pt x="49439" y="158158"/>
                  </a:lnTo>
                  <a:lnTo>
                    <a:pt x="60567" y="145055"/>
                  </a:lnTo>
                  <a:lnTo>
                    <a:pt x="73409" y="117947"/>
                  </a:lnTo>
                  <a:lnTo>
                    <a:pt x="79823" y="71063"/>
                  </a:lnTo>
                  <a:lnTo>
                    <a:pt x="80350" y="72112"/>
                  </a:lnTo>
                  <a:lnTo>
                    <a:pt x="80700" y="77490"/>
                  </a:lnTo>
                  <a:lnTo>
                    <a:pt x="110648" y="136854"/>
                  </a:lnTo>
                  <a:lnTo>
                    <a:pt x="155102" y="1935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654010" y="1937243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8617"/>
                  </a:lnTo>
                  <a:lnTo>
                    <a:pt x="1170" y="118857"/>
                  </a:lnTo>
                  <a:lnTo>
                    <a:pt x="8333" y="173217"/>
                  </a:lnTo>
                  <a:lnTo>
                    <a:pt x="9877" y="222509"/>
                  </a:lnTo>
                  <a:lnTo>
                    <a:pt x="15989" y="280389"/>
                  </a:lnTo>
                  <a:lnTo>
                    <a:pt x="20389" y="338495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748182" y="2113565"/>
              <a:ext cx="182540" cy="226880"/>
            </a:xfrm>
            <a:custGeom>
              <a:avLst/>
              <a:gdLst/>
              <a:ahLst/>
              <a:cxnLst/>
              <a:rect l="0" t="0" r="0" b="0"/>
              <a:pathLst>
                <a:path w="182540" h="226880">
                  <a:moveTo>
                    <a:pt x="126927" y="23720"/>
                  </a:moveTo>
                  <a:lnTo>
                    <a:pt x="115748" y="12541"/>
                  </a:lnTo>
                  <a:lnTo>
                    <a:pt x="86440" y="0"/>
                  </a:lnTo>
                  <a:lnTo>
                    <a:pt x="64478" y="1869"/>
                  </a:lnTo>
                  <a:lnTo>
                    <a:pt x="44190" y="10499"/>
                  </a:lnTo>
                  <a:lnTo>
                    <a:pt x="4753" y="41837"/>
                  </a:lnTo>
                  <a:lnTo>
                    <a:pt x="1023" y="49836"/>
                  </a:lnTo>
                  <a:lnTo>
                    <a:pt x="0" y="68082"/>
                  </a:lnTo>
                  <a:lnTo>
                    <a:pt x="4874" y="74352"/>
                  </a:lnTo>
                  <a:lnTo>
                    <a:pt x="22768" y="81318"/>
                  </a:lnTo>
                  <a:lnTo>
                    <a:pt x="82766" y="89276"/>
                  </a:lnTo>
                  <a:lnTo>
                    <a:pt x="115792" y="101246"/>
                  </a:lnTo>
                  <a:lnTo>
                    <a:pt x="152802" y="126251"/>
                  </a:lnTo>
                  <a:lnTo>
                    <a:pt x="169818" y="152365"/>
                  </a:lnTo>
                  <a:lnTo>
                    <a:pt x="182269" y="182330"/>
                  </a:lnTo>
                  <a:lnTo>
                    <a:pt x="182539" y="191461"/>
                  </a:lnTo>
                  <a:lnTo>
                    <a:pt x="176599" y="207846"/>
                  </a:lnTo>
                  <a:lnTo>
                    <a:pt x="159921" y="219807"/>
                  </a:lnTo>
                  <a:lnTo>
                    <a:pt x="148923" y="224634"/>
                  </a:lnTo>
                  <a:lnTo>
                    <a:pt x="124225" y="226879"/>
                  </a:lnTo>
                  <a:lnTo>
                    <a:pt x="75830" y="218788"/>
                  </a:lnTo>
                  <a:lnTo>
                    <a:pt x="24965" y="194178"/>
                  </a:lnTo>
                  <a:lnTo>
                    <a:pt x="585" y="1816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3" name="Straight Connector 62"/>
          <p:cNvCxnSpPr/>
          <p:nvPr/>
        </p:nvCxnSpPr>
        <p:spPr>
          <a:xfrm>
            <a:off x="6138164" y="2432050"/>
            <a:ext cx="663193" cy="97917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Group 68"/>
          <p:cNvGrpSpPr/>
          <p:nvPr/>
        </p:nvGrpSpPr>
        <p:grpSpPr>
          <a:xfrm>
            <a:off x="6348684" y="2453139"/>
            <a:ext cx="445379" cy="789639"/>
            <a:chOff x="6348684" y="2453139"/>
            <a:chExt cx="445379" cy="789639"/>
          </a:xfrm>
        </p:grpSpPr>
        <p:sp>
          <p:nvSpPr>
            <p:cNvPr id="64" name="Freeform 63"/>
            <p:cNvSpPr/>
            <p:nvPr/>
          </p:nvSpPr>
          <p:spPr>
            <a:xfrm>
              <a:off x="6348684" y="2453139"/>
              <a:ext cx="200042" cy="189515"/>
            </a:xfrm>
            <a:custGeom>
              <a:avLst/>
              <a:gdLst/>
              <a:ahLst/>
              <a:cxnLst/>
              <a:rect l="0" t="0" r="0" b="0"/>
              <a:pathLst>
                <a:path w="200042" h="189515">
                  <a:moveTo>
                    <a:pt x="200041" y="0"/>
                  </a:moveTo>
                  <a:lnTo>
                    <a:pt x="161668" y="29309"/>
                  </a:lnTo>
                  <a:lnTo>
                    <a:pt x="114635" y="86835"/>
                  </a:lnTo>
                  <a:lnTo>
                    <a:pt x="56243" y="149444"/>
                  </a:lnTo>
                  <a:lnTo>
                    <a:pt x="22028" y="179172"/>
                  </a:lnTo>
                  <a:lnTo>
                    <a:pt x="0" y="1895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398026" y="2662482"/>
              <a:ext cx="119115" cy="180213"/>
            </a:xfrm>
            <a:custGeom>
              <a:avLst/>
              <a:gdLst/>
              <a:ahLst/>
              <a:cxnLst/>
              <a:rect l="0" t="0" r="0" b="0"/>
              <a:pathLst>
                <a:path w="119115" h="180213">
                  <a:moveTo>
                    <a:pt x="119114" y="85455"/>
                  </a:moveTo>
                  <a:lnTo>
                    <a:pt x="113524" y="26839"/>
                  </a:lnTo>
                  <a:lnTo>
                    <a:pt x="108368" y="17132"/>
                  </a:lnTo>
                  <a:lnTo>
                    <a:pt x="93281" y="3227"/>
                  </a:lnTo>
                  <a:lnTo>
                    <a:pt x="84344" y="221"/>
                  </a:lnTo>
                  <a:lnTo>
                    <a:pt x="65056" y="0"/>
                  </a:lnTo>
                  <a:lnTo>
                    <a:pt x="47905" y="6921"/>
                  </a:lnTo>
                  <a:lnTo>
                    <a:pt x="17830" y="30428"/>
                  </a:lnTo>
                  <a:lnTo>
                    <a:pt x="2016" y="56283"/>
                  </a:lnTo>
                  <a:lnTo>
                    <a:pt x="0" y="75999"/>
                  </a:lnTo>
                  <a:lnTo>
                    <a:pt x="1100" y="86170"/>
                  </a:lnTo>
                  <a:lnTo>
                    <a:pt x="5343" y="94121"/>
                  </a:lnTo>
                  <a:lnTo>
                    <a:pt x="19416" y="106074"/>
                  </a:lnTo>
                  <a:lnTo>
                    <a:pt x="28082" y="108560"/>
                  </a:lnTo>
                  <a:lnTo>
                    <a:pt x="47069" y="108202"/>
                  </a:lnTo>
                  <a:lnTo>
                    <a:pt x="77490" y="95835"/>
                  </a:lnTo>
                  <a:lnTo>
                    <a:pt x="83176" y="95884"/>
                  </a:lnTo>
                  <a:lnTo>
                    <a:pt x="85797" y="99427"/>
                  </a:lnTo>
                  <a:lnTo>
                    <a:pt x="85589" y="112722"/>
                  </a:lnTo>
                  <a:lnTo>
                    <a:pt x="79043" y="149853"/>
                  </a:lnTo>
                  <a:lnTo>
                    <a:pt x="77000" y="180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31706" y="2836748"/>
              <a:ext cx="122305" cy="71714"/>
            </a:xfrm>
            <a:custGeom>
              <a:avLst/>
              <a:gdLst/>
              <a:ahLst/>
              <a:cxnLst/>
              <a:rect l="0" t="0" r="0" b="0"/>
              <a:pathLst>
                <a:path w="122305" h="71714">
                  <a:moveTo>
                    <a:pt x="17019" y="16474"/>
                  </a:moveTo>
                  <a:lnTo>
                    <a:pt x="1401" y="71713"/>
                  </a:lnTo>
                  <a:lnTo>
                    <a:pt x="3293" y="53638"/>
                  </a:lnTo>
                  <a:lnTo>
                    <a:pt x="0" y="35331"/>
                  </a:lnTo>
                  <a:lnTo>
                    <a:pt x="994" y="26706"/>
                  </a:lnTo>
                  <a:lnTo>
                    <a:pt x="8337" y="10883"/>
                  </a:lnTo>
                  <a:lnTo>
                    <a:pt x="15910" y="5728"/>
                  </a:lnTo>
                  <a:lnTo>
                    <a:pt x="36803" y="0"/>
                  </a:lnTo>
                  <a:lnTo>
                    <a:pt x="46587" y="812"/>
                  </a:lnTo>
                  <a:lnTo>
                    <a:pt x="106137" y="26805"/>
                  </a:lnTo>
                  <a:lnTo>
                    <a:pt x="122304" y="375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401326" y="2904215"/>
              <a:ext cx="288396" cy="285615"/>
            </a:xfrm>
            <a:custGeom>
              <a:avLst/>
              <a:gdLst/>
              <a:ahLst/>
              <a:cxnLst/>
              <a:rect l="0" t="0" r="0" b="0"/>
              <a:pathLst>
                <a:path w="288396" h="285615">
                  <a:moveTo>
                    <a:pt x="273741" y="138520"/>
                  </a:moveTo>
                  <a:lnTo>
                    <a:pt x="288395" y="94558"/>
                  </a:lnTo>
                  <a:lnTo>
                    <a:pt x="287312" y="58684"/>
                  </a:lnTo>
                  <a:lnTo>
                    <a:pt x="279581" y="24008"/>
                  </a:lnTo>
                  <a:lnTo>
                    <a:pt x="274125" y="15386"/>
                  </a:lnTo>
                  <a:lnTo>
                    <a:pt x="258704" y="2685"/>
                  </a:lnTo>
                  <a:lnTo>
                    <a:pt x="249678" y="0"/>
                  </a:lnTo>
                  <a:lnTo>
                    <a:pt x="230291" y="137"/>
                  </a:lnTo>
                  <a:lnTo>
                    <a:pt x="213095" y="7217"/>
                  </a:lnTo>
                  <a:lnTo>
                    <a:pt x="197654" y="19332"/>
                  </a:lnTo>
                  <a:lnTo>
                    <a:pt x="182993" y="36415"/>
                  </a:lnTo>
                  <a:lnTo>
                    <a:pt x="180487" y="44714"/>
                  </a:lnTo>
                  <a:lnTo>
                    <a:pt x="181156" y="52586"/>
                  </a:lnTo>
                  <a:lnTo>
                    <a:pt x="183942" y="60174"/>
                  </a:lnTo>
                  <a:lnTo>
                    <a:pt x="196396" y="71724"/>
                  </a:lnTo>
                  <a:lnTo>
                    <a:pt x="232987" y="88671"/>
                  </a:lnTo>
                  <a:lnTo>
                    <a:pt x="238383" y="94759"/>
                  </a:lnTo>
                  <a:lnTo>
                    <a:pt x="240811" y="102327"/>
                  </a:lnTo>
                  <a:lnTo>
                    <a:pt x="241259" y="110882"/>
                  </a:lnTo>
                  <a:lnTo>
                    <a:pt x="235518" y="129746"/>
                  </a:lnTo>
                  <a:lnTo>
                    <a:pt x="213422" y="188101"/>
                  </a:lnTo>
                  <a:lnTo>
                    <a:pt x="181945" y="248991"/>
                  </a:lnTo>
                  <a:lnTo>
                    <a:pt x="155686" y="278747"/>
                  </a:lnTo>
                  <a:lnTo>
                    <a:pt x="145904" y="283478"/>
                  </a:lnTo>
                  <a:lnTo>
                    <a:pt x="125677" y="285614"/>
                  </a:lnTo>
                  <a:lnTo>
                    <a:pt x="104990" y="276425"/>
                  </a:lnTo>
                  <a:lnTo>
                    <a:pt x="45208" y="241701"/>
                  </a:lnTo>
                  <a:lnTo>
                    <a:pt x="0" y="2122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658348" y="3019190"/>
              <a:ext cx="135715" cy="223588"/>
            </a:xfrm>
            <a:custGeom>
              <a:avLst/>
              <a:gdLst/>
              <a:ahLst/>
              <a:cxnLst/>
              <a:rect l="0" t="0" r="0" b="0"/>
              <a:pathLst>
                <a:path w="135715" h="223588">
                  <a:moveTo>
                    <a:pt x="27247" y="23545"/>
                  </a:moveTo>
                  <a:lnTo>
                    <a:pt x="36823" y="54827"/>
                  </a:lnTo>
                  <a:lnTo>
                    <a:pt x="66651" y="93233"/>
                  </a:lnTo>
                  <a:lnTo>
                    <a:pt x="92735" y="109054"/>
                  </a:lnTo>
                  <a:lnTo>
                    <a:pt x="101321" y="109797"/>
                  </a:lnTo>
                  <a:lnTo>
                    <a:pt x="117101" y="104384"/>
                  </a:lnTo>
                  <a:lnTo>
                    <a:pt x="128794" y="91059"/>
                  </a:lnTo>
                  <a:lnTo>
                    <a:pt x="133549" y="82592"/>
                  </a:lnTo>
                  <a:lnTo>
                    <a:pt x="135714" y="63827"/>
                  </a:lnTo>
                  <a:lnTo>
                    <a:pt x="131607" y="43788"/>
                  </a:lnTo>
                  <a:lnTo>
                    <a:pt x="121983" y="23183"/>
                  </a:lnTo>
                  <a:lnTo>
                    <a:pt x="106786" y="8567"/>
                  </a:lnTo>
                  <a:lnTo>
                    <a:pt x="97821" y="3031"/>
                  </a:lnTo>
                  <a:lnTo>
                    <a:pt x="78501" y="0"/>
                  </a:lnTo>
                  <a:lnTo>
                    <a:pt x="37502" y="7586"/>
                  </a:lnTo>
                  <a:lnTo>
                    <a:pt x="19717" y="19962"/>
                  </a:lnTo>
                  <a:lnTo>
                    <a:pt x="11699" y="28175"/>
                  </a:lnTo>
                  <a:lnTo>
                    <a:pt x="2790" y="49780"/>
                  </a:lnTo>
                  <a:lnTo>
                    <a:pt x="0" y="74979"/>
                  </a:lnTo>
                  <a:lnTo>
                    <a:pt x="6176" y="114304"/>
                  </a:lnTo>
                  <a:lnTo>
                    <a:pt x="40778" y="176007"/>
                  </a:lnTo>
                  <a:lnTo>
                    <a:pt x="69362" y="2235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0" name="Straight Connector 69"/>
          <p:cNvCxnSpPr/>
          <p:nvPr/>
        </p:nvCxnSpPr>
        <p:spPr>
          <a:xfrm>
            <a:off x="3116435" y="621181"/>
            <a:ext cx="726466" cy="0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442196" y="223381"/>
            <a:ext cx="2463670" cy="392903"/>
            <a:chOff x="442196" y="223381"/>
            <a:chExt cx="2463670" cy="392903"/>
          </a:xfrm>
        </p:grpSpPr>
        <p:sp>
          <p:nvSpPr>
            <p:cNvPr id="2" name="Freeform 1"/>
            <p:cNvSpPr/>
            <p:nvPr/>
          </p:nvSpPr>
          <p:spPr>
            <a:xfrm>
              <a:off x="579067" y="294797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21057" y="284270"/>
                  </a:moveTo>
                  <a:lnTo>
                    <a:pt x="12724" y="246792"/>
                  </a:lnTo>
                  <a:lnTo>
                    <a:pt x="10962" y="195368"/>
                  </a:lnTo>
                  <a:lnTo>
                    <a:pt x="3378" y="138981"/>
                  </a:lnTo>
                  <a:lnTo>
                    <a:pt x="667" y="75850"/>
                  </a:lnTo>
                  <a:lnTo>
                    <a:pt x="198" y="353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42196" y="223381"/>
              <a:ext cx="320005" cy="384584"/>
            </a:xfrm>
            <a:custGeom>
              <a:avLst/>
              <a:gdLst/>
              <a:ahLst/>
              <a:cxnLst/>
              <a:rect l="0" t="0" r="0" b="0"/>
              <a:pathLst>
                <a:path w="320005" h="384584">
                  <a:moveTo>
                    <a:pt x="0" y="50359"/>
                  </a:moveTo>
                  <a:lnTo>
                    <a:pt x="11179" y="33592"/>
                  </a:lnTo>
                  <a:lnTo>
                    <a:pt x="26026" y="22240"/>
                  </a:lnTo>
                  <a:lnTo>
                    <a:pt x="64153" y="5421"/>
                  </a:lnTo>
                  <a:lnTo>
                    <a:pt x="100637" y="0"/>
                  </a:lnTo>
                  <a:lnTo>
                    <a:pt x="135494" y="3982"/>
                  </a:lnTo>
                  <a:lnTo>
                    <a:pt x="189332" y="30590"/>
                  </a:lnTo>
                  <a:lnTo>
                    <a:pt x="226002" y="57633"/>
                  </a:lnTo>
                  <a:lnTo>
                    <a:pt x="275635" y="114169"/>
                  </a:lnTo>
                  <a:lnTo>
                    <a:pt x="299419" y="155771"/>
                  </a:lnTo>
                  <a:lnTo>
                    <a:pt x="319049" y="208304"/>
                  </a:lnTo>
                  <a:lnTo>
                    <a:pt x="320004" y="229351"/>
                  </a:lnTo>
                  <a:lnTo>
                    <a:pt x="304767" y="292516"/>
                  </a:lnTo>
                  <a:lnTo>
                    <a:pt x="296889" y="312402"/>
                  </a:lnTo>
                  <a:lnTo>
                    <a:pt x="266073" y="351560"/>
                  </a:lnTo>
                  <a:lnTo>
                    <a:pt x="239884" y="367462"/>
                  </a:lnTo>
                  <a:lnTo>
                    <a:pt x="191188" y="382145"/>
                  </a:lnTo>
                  <a:lnTo>
                    <a:pt x="150365" y="384583"/>
                  </a:lnTo>
                  <a:lnTo>
                    <a:pt x="100889" y="378638"/>
                  </a:lnTo>
                  <a:lnTo>
                    <a:pt x="73700" y="3767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26162" y="505367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5131" y="93975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42279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26507" y="463583"/>
              <a:ext cx="115815" cy="126013"/>
            </a:xfrm>
            <a:custGeom>
              <a:avLst/>
              <a:gdLst/>
              <a:ahLst/>
              <a:cxnLst/>
              <a:rect l="0" t="0" r="0" b="0"/>
              <a:pathLst>
                <a:path w="115815" h="126013">
                  <a:moveTo>
                    <a:pt x="0" y="20727"/>
                  </a:moveTo>
                  <a:lnTo>
                    <a:pt x="3120" y="63419"/>
                  </a:lnTo>
                  <a:lnTo>
                    <a:pt x="15619" y="114607"/>
                  </a:lnTo>
                  <a:lnTo>
                    <a:pt x="11430" y="75652"/>
                  </a:lnTo>
                  <a:lnTo>
                    <a:pt x="13047" y="25641"/>
                  </a:lnTo>
                  <a:lnTo>
                    <a:pt x="21786" y="6923"/>
                  </a:lnTo>
                  <a:lnTo>
                    <a:pt x="29732" y="2166"/>
                  </a:lnTo>
                  <a:lnTo>
                    <a:pt x="51039" y="0"/>
                  </a:lnTo>
                  <a:lnTo>
                    <a:pt x="60932" y="3399"/>
                  </a:lnTo>
                  <a:lnTo>
                    <a:pt x="78164" y="16536"/>
                  </a:lnTo>
                  <a:lnTo>
                    <a:pt x="95430" y="43662"/>
                  </a:lnTo>
                  <a:lnTo>
                    <a:pt x="110574" y="84269"/>
                  </a:lnTo>
                  <a:lnTo>
                    <a:pt x="115814" y="1260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88423" y="473782"/>
              <a:ext cx="128674" cy="142502"/>
            </a:xfrm>
            <a:custGeom>
              <a:avLst/>
              <a:gdLst/>
              <a:ahLst/>
              <a:cxnLst/>
              <a:rect l="0" t="0" r="0" b="0"/>
              <a:pathLst>
                <a:path w="128674" h="142502">
                  <a:moveTo>
                    <a:pt x="48654" y="10528"/>
                  </a:moveTo>
                  <a:lnTo>
                    <a:pt x="31887" y="16118"/>
                  </a:lnTo>
                  <a:lnTo>
                    <a:pt x="17415" y="28220"/>
                  </a:lnTo>
                  <a:lnTo>
                    <a:pt x="10281" y="36361"/>
                  </a:lnTo>
                  <a:lnTo>
                    <a:pt x="2354" y="57884"/>
                  </a:lnTo>
                  <a:lnTo>
                    <a:pt x="0" y="83048"/>
                  </a:lnTo>
                  <a:lnTo>
                    <a:pt x="2854" y="109830"/>
                  </a:lnTo>
                  <a:lnTo>
                    <a:pt x="7592" y="120013"/>
                  </a:lnTo>
                  <a:lnTo>
                    <a:pt x="22216" y="134448"/>
                  </a:lnTo>
                  <a:lnTo>
                    <a:pt x="46652" y="141643"/>
                  </a:lnTo>
                  <a:lnTo>
                    <a:pt x="73501" y="142501"/>
                  </a:lnTo>
                  <a:lnTo>
                    <a:pt x="93232" y="135083"/>
                  </a:lnTo>
                  <a:lnTo>
                    <a:pt x="117495" y="117754"/>
                  </a:lnTo>
                  <a:lnTo>
                    <a:pt x="126043" y="98348"/>
                  </a:lnTo>
                  <a:lnTo>
                    <a:pt x="128673" y="74126"/>
                  </a:lnTo>
                  <a:lnTo>
                    <a:pt x="125942" y="47763"/>
                  </a:lnTo>
                  <a:lnTo>
                    <a:pt x="114590" y="26687"/>
                  </a:lnTo>
                  <a:lnTo>
                    <a:pt x="94707" y="7907"/>
                  </a:lnTo>
                  <a:lnTo>
                    <a:pt x="8024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61608" y="445318"/>
              <a:ext cx="140951" cy="170780"/>
            </a:xfrm>
            <a:custGeom>
              <a:avLst/>
              <a:gdLst/>
              <a:ahLst/>
              <a:cxnLst/>
              <a:rect l="0" t="0" r="0" b="0"/>
              <a:pathLst>
                <a:path w="140951" h="170780">
                  <a:moveTo>
                    <a:pt x="96568" y="17935"/>
                  </a:moveTo>
                  <a:lnTo>
                    <a:pt x="85389" y="6757"/>
                  </a:lnTo>
                  <a:lnTo>
                    <a:pt x="67423" y="1269"/>
                  </a:lnTo>
                  <a:lnTo>
                    <a:pt x="45010" y="0"/>
                  </a:lnTo>
                  <a:lnTo>
                    <a:pt x="23350" y="3335"/>
                  </a:lnTo>
                  <a:lnTo>
                    <a:pt x="15001" y="8202"/>
                  </a:lnTo>
                  <a:lnTo>
                    <a:pt x="2604" y="22968"/>
                  </a:lnTo>
                  <a:lnTo>
                    <a:pt x="0" y="31819"/>
                  </a:lnTo>
                  <a:lnTo>
                    <a:pt x="226" y="51012"/>
                  </a:lnTo>
                  <a:lnTo>
                    <a:pt x="4264" y="58704"/>
                  </a:lnTo>
                  <a:lnTo>
                    <a:pt x="18109" y="70370"/>
                  </a:lnTo>
                  <a:lnTo>
                    <a:pt x="26715" y="72779"/>
                  </a:lnTo>
                  <a:lnTo>
                    <a:pt x="81606" y="71099"/>
                  </a:lnTo>
                  <a:lnTo>
                    <a:pt x="116311" y="76321"/>
                  </a:lnTo>
                  <a:lnTo>
                    <a:pt x="124938" y="81426"/>
                  </a:lnTo>
                  <a:lnTo>
                    <a:pt x="137643" y="96456"/>
                  </a:lnTo>
                  <a:lnTo>
                    <a:pt x="140950" y="117954"/>
                  </a:lnTo>
                  <a:lnTo>
                    <a:pt x="137350" y="140767"/>
                  </a:lnTo>
                  <a:lnTo>
                    <a:pt x="127951" y="158705"/>
                  </a:lnTo>
                  <a:lnTo>
                    <a:pt x="119830" y="164424"/>
                  </a:lnTo>
                  <a:lnTo>
                    <a:pt x="98328" y="170779"/>
                  </a:lnTo>
                  <a:lnTo>
                    <a:pt x="65504" y="168767"/>
                  </a:lnTo>
                  <a:lnTo>
                    <a:pt x="47276" y="160621"/>
                  </a:lnTo>
                  <a:lnTo>
                    <a:pt x="26981" y="149120"/>
                  </a:lnTo>
                  <a:lnTo>
                    <a:pt x="12340" y="1442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45336" y="467915"/>
              <a:ext cx="176053" cy="142791"/>
            </a:xfrm>
            <a:custGeom>
              <a:avLst/>
              <a:gdLst/>
              <a:ahLst/>
              <a:cxnLst/>
              <a:rect l="0" t="0" r="0" b="0"/>
              <a:pathLst>
                <a:path w="176053" h="142791">
                  <a:moveTo>
                    <a:pt x="102353" y="58509"/>
                  </a:moveTo>
                  <a:lnTo>
                    <a:pt x="92777" y="27227"/>
                  </a:lnTo>
                  <a:lnTo>
                    <a:pt x="82109" y="11071"/>
                  </a:lnTo>
                  <a:lnTo>
                    <a:pt x="73649" y="5827"/>
                  </a:lnTo>
                  <a:lnTo>
                    <a:pt x="51771" y="0"/>
                  </a:lnTo>
                  <a:lnTo>
                    <a:pt x="41725" y="1956"/>
                  </a:lnTo>
                  <a:lnTo>
                    <a:pt x="24325" y="13487"/>
                  </a:lnTo>
                  <a:lnTo>
                    <a:pt x="6964" y="39710"/>
                  </a:lnTo>
                  <a:lnTo>
                    <a:pt x="0" y="75296"/>
                  </a:lnTo>
                  <a:lnTo>
                    <a:pt x="4610" y="98725"/>
                  </a:lnTo>
                  <a:lnTo>
                    <a:pt x="20359" y="128527"/>
                  </a:lnTo>
                  <a:lnTo>
                    <a:pt x="26633" y="136773"/>
                  </a:lnTo>
                  <a:lnTo>
                    <a:pt x="34326" y="141101"/>
                  </a:lnTo>
                  <a:lnTo>
                    <a:pt x="52231" y="142790"/>
                  </a:lnTo>
                  <a:lnTo>
                    <a:pt x="68768" y="136522"/>
                  </a:lnTo>
                  <a:lnTo>
                    <a:pt x="76454" y="131575"/>
                  </a:lnTo>
                  <a:lnTo>
                    <a:pt x="88112" y="116719"/>
                  </a:lnTo>
                  <a:lnTo>
                    <a:pt x="96024" y="97249"/>
                  </a:lnTo>
                  <a:lnTo>
                    <a:pt x="101102" y="46621"/>
                  </a:lnTo>
                  <a:lnTo>
                    <a:pt x="101519" y="33036"/>
                  </a:lnTo>
                  <a:lnTo>
                    <a:pt x="102967" y="28659"/>
                  </a:lnTo>
                  <a:lnTo>
                    <a:pt x="105102" y="30420"/>
                  </a:lnTo>
                  <a:lnTo>
                    <a:pt x="126771" y="77678"/>
                  </a:lnTo>
                  <a:lnTo>
                    <a:pt x="152150" y="107269"/>
                  </a:lnTo>
                  <a:lnTo>
                    <a:pt x="157777" y="110903"/>
                  </a:lnTo>
                  <a:lnTo>
                    <a:pt x="162699" y="112156"/>
                  </a:lnTo>
                  <a:lnTo>
                    <a:pt x="176052" y="1111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84214" y="452725"/>
              <a:ext cx="129200" cy="137554"/>
            </a:xfrm>
            <a:custGeom>
              <a:avLst/>
              <a:gdLst/>
              <a:ahLst/>
              <a:cxnLst/>
              <a:rect l="0" t="0" r="0" b="0"/>
              <a:pathLst>
                <a:path w="129200" h="137554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21713" y="94146"/>
                  </a:lnTo>
                  <a:lnTo>
                    <a:pt x="34592" y="115542"/>
                  </a:lnTo>
                  <a:lnTo>
                    <a:pt x="51235" y="130511"/>
                  </a:lnTo>
                  <a:lnTo>
                    <a:pt x="60586" y="136140"/>
                  </a:lnTo>
                  <a:lnTo>
                    <a:pt x="69160" y="137553"/>
                  </a:lnTo>
                  <a:lnTo>
                    <a:pt x="77215" y="136156"/>
                  </a:lnTo>
                  <a:lnTo>
                    <a:pt x="92405" y="128364"/>
                  </a:lnTo>
                  <a:lnTo>
                    <a:pt x="106955" y="117102"/>
                  </a:lnTo>
                  <a:lnTo>
                    <a:pt x="122711" y="92019"/>
                  </a:lnTo>
                  <a:lnTo>
                    <a:pt x="129199" y="56770"/>
                  </a:lnTo>
                  <a:lnTo>
                    <a:pt x="121402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58259" y="410611"/>
              <a:ext cx="94757" cy="170873"/>
            </a:xfrm>
            <a:custGeom>
              <a:avLst/>
              <a:gdLst/>
              <a:ahLst/>
              <a:cxnLst/>
              <a:rect l="0" t="0" r="0" b="0"/>
              <a:pathLst>
                <a:path w="94757" h="170873">
                  <a:moveTo>
                    <a:pt x="0" y="84228"/>
                  </a:moveTo>
                  <a:lnTo>
                    <a:pt x="0" y="106585"/>
                  </a:lnTo>
                  <a:lnTo>
                    <a:pt x="23719" y="168570"/>
                  </a:lnTo>
                  <a:lnTo>
                    <a:pt x="25171" y="170872"/>
                  </a:lnTo>
                  <a:lnTo>
                    <a:pt x="19096" y="144063"/>
                  </a:lnTo>
                  <a:lnTo>
                    <a:pt x="13067" y="108586"/>
                  </a:lnTo>
                  <a:lnTo>
                    <a:pt x="14400" y="67269"/>
                  </a:lnTo>
                  <a:lnTo>
                    <a:pt x="20438" y="45105"/>
                  </a:lnTo>
                  <a:lnTo>
                    <a:pt x="30920" y="27456"/>
                  </a:lnTo>
                  <a:lnTo>
                    <a:pt x="39331" y="2181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05658" y="431668"/>
              <a:ext cx="114112" cy="171021"/>
            </a:xfrm>
            <a:custGeom>
              <a:avLst/>
              <a:gdLst/>
              <a:ahLst/>
              <a:cxnLst/>
              <a:rect l="0" t="0" r="0" b="0"/>
              <a:pathLst>
                <a:path w="114112" h="171021">
                  <a:moveTo>
                    <a:pt x="84228" y="0"/>
                  </a:moveTo>
                  <a:lnTo>
                    <a:pt x="40265" y="20243"/>
                  </a:lnTo>
                  <a:lnTo>
                    <a:pt x="15570" y="39403"/>
                  </a:lnTo>
                  <a:lnTo>
                    <a:pt x="11549" y="47326"/>
                  </a:lnTo>
                  <a:lnTo>
                    <a:pt x="10202" y="65487"/>
                  </a:lnTo>
                  <a:lnTo>
                    <a:pt x="14990" y="71734"/>
                  </a:lnTo>
                  <a:lnTo>
                    <a:pt x="32788" y="78675"/>
                  </a:lnTo>
                  <a:lnTo>
                    <a:pt x="92719" y="89736"/>
                  </a:lnTo>
                  <a:lnTo>
                    <a:pt x="103927" y="94919"/>
                  </a:lnTo>
                  <a:lnTo>
                    <a:pt x="110229" y="101884"/>
                  </a:lnTo>
                  <a:lnTo>
                    <a:pt x="113260" y="110036"/>
                  </a:lnTo>
                  <a:lnTo>
                    <a:pt x="114111" y="118981"/>
                  </a:lnTo>
                  <a:lnTo>
                    <a:pt x="108818" y="138278"/>
                  </a:lnTo>
                  <a:lnTo>
                    <a:pt x="104130" y="148337"/>
                  </a:lnTo>
                  <a:lnTo>
                    <a:pt x="89564" y="162634"/>
                  </a:lnTo>
                  <a:lnTo>
                    <a:pt x="80766" y="168084"/>
                  </a:lnTo>
                  <a:lnTo>
                    <a:pt x="61632" y="17102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70204" y="388842"/>
              <a:ext cx="109237" cy="182599"/>
            </a:xfrm>
            <a:custGeom>
              <a:avLst/>
              <a:gdLst/>
              <a:ahLst/>
              <a:cxnLst/>
              <a:rect l="0" t="0" r="0" b="0"/>
              <a:pathLst>
                <a:path w="109237" h="182599">
                  <a:moveTo>
                    <a:pt x="109236" y="42826"/>
                  </a:moveTo>
                  <a:lnTo>
                    <a:pt x="103647" y="26058"/>
                  </a:lnTo>
                  <a:lnTo>
                    <a:pt x="91544" y="11587"/>
                  </a:lnTo>
                  <a:lnTo>
                    <a:pt x="83404" y="4452"/>
                  </a:lnTo>
                  <a:lnTo>
                    <a:pt x="74467" y="866"/>
                  </a:lnTo>
                  <a:lnTo>
                    <a:pt x="55179" y="0"/>
                  </a:lnTo>
                  <a:lnTo>
                    <a:pt x="38027" y="6635"/>
                  </a:lnTo>
                  <a:lnTo>
                    <a:pt x="30178" y="11680"/>
                  </a:lnTo>
                  <a:lnTo>
                    <a:pt x="18337" y="26643"/>
                  </a:lnTo>
                  <a:lnTo>
                    <a:pt x="1203" y="64846"/>
                  </a:lnTo>
                  <a:lnTo>
                    <a:pt x="0" y="85368"/>
                  </a:lnTo>
                  <a:lnTo>
                    <a:pt x="8760" y="132728"/>
                  </a:lnTo>
                  <a:lnTo>
                    <a:pt x="23963" y="162140"/>
                  </a:lnTo>
                  <a:lnTo>
                    <a:pt x="39751" y="175013"/>
                  </a:lnTo>
                  <a:lnTo>
                    <a:pt x="48875" y="180084"/>
                  </a:lnTo>
                  <a:lnTo>
                    <a:pt x="68371" y="182598"/>
                  </a:lnTo>
                  <a:lnTo>
                    <a:pt x="98707" y="1796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94010" y="463253"/>
              <a:ext cx="117974" cy="136967"/>
            </a:xfrm>
            <a:custGeom>
              <a:avLst/>
              <a:gdLst/>
              <a:ahLst/>
              <a:cxnLst/>
              <a:rect l="0" t="0" r="0" b="0"/>
              <a:pathLst>
                <a:path w="117974" h="136967">
                  <a:moveTo>
                    <a:pt x="80186" y="0"/>
                  </a:moveTo>
                  <a:lnTo>
                    <a:pt x="48904" y="9576"/>
                  </a:lnTo>
                  <a:lnTo>
                    <a:pt x="10499" y="39404"/>
                  </a:lnTo>
                  <a:lnTo>
                    <a:pt x="2421" y="59237"/>
                  </a:lnTo>
                  <a:lnTo>
                    <a:pt x="0" y="82480"/>
                  </a:lnTo>
                  <a:lnTo>
                    <a:pt x="2824" y="104508"/>
                  </a:lnTo>
                  <a:lnTo>
                    <a:pt x="14218" y="122877"/>
                  </a:lnTo>
                  <a:lnTo>
                    <a:pt x="22169" y="131051"/>
                  </a:lnTo>
                  <a:lnTo>
                    <a:pt x="30980" y="135331"/>
                  </a:lnTo>
                  <a:lnTo>
                    <a:pt x="50128" y="136966"/>
                  </a:lnTo>
                  <a:lnTo>
                    <a:pt x="80639" y="125721"/>
                  </a:lnTo>
                  <a:lnTo>
                    <a:pt x="106317" y="101982"/>
                  </a:lnTo>
                  <a:lnTo>
                    <a:pt x="115196" y="79641"/>
                  </a:lnTo>
                  <a:lnTo>
                    <a:pt x="117973" y="55283"/>
                  </a:lnTo>
                  <a:lnTo>
                    <a:pt x="115308" y="32759"/>
                  </a:lnTo>
                  <a:lnTo>
                    <a:pt x="107104" y="17290"/>
                  </a:lnTo>
                  <a:lnTo>
                    <a:pt x="9071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38831" y="463253"/>
              <a:ext cx="114351" cy="147855"/>
            </a:xfrm>
            <a:custGeom>
              <a:avLst/>
              <a:gdLst/>
              <a:ahLst/>
              <a:cxnLst/>
              <a:rect l="0" t="0" r="0" b="0"/>
              <a:pathLst>
                <a:path w="114351" h="147855">
                  <a:moveTo>
                    <a:pt x="9065" y="0"/>
                  </a:moveTo>
                  <a:lnTo>
                    <a:pt x="5946" y="42692"/>
                  </a:lnTo>
                  <a:lnTo>
                    <a:pt x="0" y="89932"/>
                  </a:lnTo>
                  <a:lnTo>
                    <a:pt x="5426" y="113669"/>
                  </a:lnTo>
                  <a:lnTo>
                    <a:pt x="10149" y="124913"/>
                  </a:lnTo>
                  <a:lnTo>
                    <a:pt x="24754" y="140525"/>
                  </a:lnTo>
                  <a:lnTo>
                    <a:pt x="33563" y="146326"/>
                  </a:lnTo>
                  <a:lnTo>
                    <a:pt x="42944" y="147854"/>
                  </a:lnTo>
                  <a:lnTo>
                    <a:pt x="62727" y="143312"/>
                  </a:lnTo>
                  <a:lnTo>
                    <a:pt x="80098" y="130375"/>
                  </a:lnTo>
                  <a:lnTo>
                    <a:pt x="94447" y="112927"/>
                  </a:lnTo>
                  <a:lnTo>
                    <a:pt x="104725" y="93474"/>
                  </a:lnTo>
                  <a:lnTo>
                    <a:pt x="113082" y="33612"/>
                  </a:lnTo>
                  <a:lnTo>
                    <a:pt x="11435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16785" y="305326"/>
              <a:ext cx="10096" cy="284270"/>
            </a:xfrm>
            <a:custGeom>
              <a:avLst/>
              <a:gdLst/>
              <a:ahLst/>
              <a:cxnLst/>
              <a:rect l="0" t="0" r="0" b="0"/>
              <a:pathLst>
                <a:path w="10096" h="284270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53672"/>
                  </a:lnTo>
                  <a:lnTo>
                    <a:pt x="9462" y="210423"/>
                  </a:lnTo>
                  <a:lnTo>
                    <a:pt x="9908" y="249521"/>
                  </a:lnTo>
                  <a:lnTo>
                    <a:pt x="10095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93032" y="248194"/>
              <a:ext cx="112834" cy="362005"/>
            </a:xfrm>
            <a:custGeom>
              <a:avLst/>
              <a:gdLst/>
              <a:ahLst/>
              <a:cxnLst/>
              <a:rect l="0" t="0" r="0" b="0"/>
              <a:pathLst>
                <a:path w="112834" h="362005">
                  <a:moveTo>
                    <a:pt x="60190" y="278230"/>
                  </a:moveTo>
                  <a:lnTo>
                    <a:pt x="60190" y="255874"/>
                  </a:lnTo>
                  <a:lnTo>
                    <a:pt x="56681" y="248118"/>
                  </a:lnTo>
                  <a:lnTo>
                    <a:pt x="43423" y="236381"/>
                  </a:lnTo>
                  <a:lnTo>
                    <a:pt x="36144" y="235123"/>
                  </a:lnTo>
                  <a:lnTo>
                    <a:pt x="28951" y="236624"/>
                  </a:lnTo>
                  <a:lnTo>
                    <a:pt x="21817" y="239964"/>
                  </a:lnTo>
                  <a:lnTo>
                    <a:pt x="10770" y="253034"/>
                  </a:lnTo>
                  <a:lnTo>
                    <a:pt x="3131" y="271712"/>
                  </a:lnTo>
                  <a:lnTo>
                    <a:pt x="0" y="308534"/>
                  </a:lnTo>
                  <a:lnTo>
                    <a:pt x="3413" y="335373"/>
                  </a:lnTo>
                  <a:lnTo>
                    <a:pt x="8301" y="345571"/>
                  </a:lnTo>
                  <a:lnTo>
                    <a:pt x="23091" y="360022"/>
                  </a:lnTo>
                  <a:lnTo>
                    <a:pt x="30778" y="362004"/>
                  </a:lnTo>
                  <a:lnTo>
                    <a:pt x="38242" y="360986"/>
                  </a:lnTo>
                  <a:lnTo>
                    <a:pt x="45558" y="357967"/>
                  </a:lnTo>
                  <a:lnTo>
                    <a:pt x="56807" y="345254"/>
                  </a:lnTo>
                  <a:lnTo>
                    <a:pt x="73560" y="302908"/>
                  </a:lnTo>
                  <a:lnTo>
                    <a:pt x="88134" y="241078"/>
                  </a:lnTo>
                  <a:lnTo>
                    <a:pt x="97586" y="189883"/>
                  </a:lnTo>
                  <a:lnTo>
                    <a:pt x="100906" y="137670"/>
                  </a:lnTo>
                  <a:lnTo>
                    <a:pt x="100720" y="86324"/>
                  </a:lnTo>
                  <a:lnTo>
                    <a:pt x="90770" y="23341"/>
                  </a:lnTo>
                  <a:lnTo>
                    <a:pt x="87596" y="6528"/>
                  </a:lnTo>
                  <a:lnTo>
                    <a:pt x="84310" y="0"/>
                  </a:lnTo>
                  <a:lnTo>
                    <a:pt x="80949" y="326"/>
                  </a:lnTo>
                  <a:lnTo>
                    <a:pt x="77539" y="5224"/>
                  </a:lnTo>
                  <a:lnTo>
                    <a:pt x="76870" y="23143"/>
                  </a:lnTo>
                  <a:lnTo>
                    <a:pt x="78132" y="45535"/>
                  </a:lnTo>
                  <a:lnTo>
                    <a:pt x="75649" y="88506"/>
                  </a:lnTo>
                  <a:lnTo>
                    <a:pt x="81680" y="148568"/>
                  </a:lnTo>
                  <a:lnTo>
                    <a:pt x="95805" y="209683"/>
                  </a:lnTo>
                  <a:lnTo>
                    <a:pt x="109782" y="265968"/>
                  </a:lnTo>
                  <a:lnTo>
                    <a:pt x="112833" y="2782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213088" y="186486"/>
            <a:ext cx="2756571" cy="434696"/>
            <a:chOff x="3213088" y="186486"/>
            <a:chExt cx="2756571" cy="434696"/>
          </a:xfrm>
        </p:grpSpPr>
        <p:sp>
          <p:nvSpPr>
            <p:cNvPr id="19" name="Freeform 18"/>
            <p:cNvSpPr/>
            <p:nvPr/>
          </p:nvSpPr>
          <p:spPr>
            <a:xfrm>
              <a:off x="3213088" y="189512"/>
              <a:ext cx="157779" cy="410654"/>
            </a:xfrm>
            <a:custGeom>
              <a:avLst/>
              <a:gdLst/>
              <a:ahLst/>
              <a:cxnLst/>
              <a:rect l="0" t="0" r="0" b="0"/>
              <a:pathLst>
                <a:path w="157779" h="410654">
                  <a:moveTo>
                    <a:pt x="19160" y="0"/>
                  </a:moveTo>
                  <a:lnTo>
                    <a:pt x="19160" y="57265"/>
                  </a:lnTo>
                  <a:lnTo>
                    <a:pt x="19160" y="118157"/>
                  </a:lnTo>
                  <a:lnTo>
                    <a:pt x="19160" y="176415"/>
                  </a:lnTo>
                  <a:lnTo>
                    <a:pt x="19160" y="224757"/>
                  </a:lnTo>
                  <a:lnTo>
                    <a:pt x="19160" y="283606"/>
                  </a:lnTo>
                  <a:lnTo>
                    <a:pt x="19160" y="340291"/>
                  </a:lnTo>
                  <a:lnTo>
                    <a:pt x="13571" y="376908"/>
                  </a:lnTo>
                  <a:lnTo>
                    <a:pt x="10755" y="381124"/>
                  </a:lnTo>
                  <a:lnTo>
                    <a:pt x="7708" y="380424"/>
                  </a:lnTo>
                  <a:lnTo>
                    <a:pt x="4506" y="376449"/>
                  </a:lnTo>
                  <a:lnTo>
                    <a:pt x="0" y="348497"/>
                  </a:lnTo>
                  <a:lnTo>
                    <a:pt x="1473" y="286604"/>
                  </a:lnTo>
                  <a:lnTo>
                    <a:pt x="7790" y="265420"/>
                  </a:lnTo>
                  <a:lnTo>
                    <a:pt x="37521" y="225361"/>
                  </a:lnTo>
                  <a:lnTo>
                    <a:pt x="45439" y="221601"/>
                  </a:lnTo>
                  <a:lnTo>
                    <a:pt x="63595" y="220542"/>
                  </a:lnTo>
                  <a:lnTo>
                    <a:pt x="93548" y="232112"/>
                  </a:lnTo>
                  <a:lnTo>
                    <a:pt x="119060" y="250358"/>
                  </a:lnTo>
                  <a:lnTo>
                    <a:pt x="153820" y="306047"/>
                  </a:lnTo>
                  <a:lnTo>
                    <a:pt x="157778" y="329823"/>
                  </a:lnTo>
                  <a:lnTo>
                    <a:pt x="154468" y="354819"/>
                  </a:lnTo>
                  <a:lnTo>
                    <a:pt x="145198" y="377626"/>
                  </a:lnTo>
                  <a:lnTo>
                    <a:pt x="121235" y="404608"/>
                  </a:lnTo>
                  <a:lnTo>
                    <a:pt x="110607" y="408949"/>
                  </a:lnTo>
                  <a:lnTo>
                    <a:pt x="86319" y="410653"/>
                  </a:lnTo>
                  <a:lnTo>
                    <a:pt x="33333" y="402284"/>
                  </a:lnTo>
                  <a:lnTo>
                    <a:pt x="8632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48062" y="424145"/>
              <a:ext cx="168800" cy="183749"/>
            </a:xfrm>
            <a:custGeom>
              <a:avLst/>
              <a:gdLst/>
              <a:ahLst/>
              <a:cxnLst/>
              <a:rect l="0" t="0" r="0" b="0"/>
              <a:pathLst>
                <a:path w="168800" h="183749">
                  <a:moveTo>
                    <a:pt x="0" y="70694"/>
                  </a:moveTo>
                  <a:lnTo>
                    <a:pt x="54144" y="70694"/>
                  </a:lnTo>
                  <a:lnTo>
                    <a:pt x="109091" y="70694"/>
                  </a:lnTo>
                  <a:lnTo>
                    <a:pt x="145407" y="65105"/>
                  </a:lnTo>
                  <a:lnTo>
                    <a:pt x="154260" y="59949"/>
                  </a:lnTo>
                  <a:lnTo>
                    <a:pt x="167216" y="44861"/>
                  </a:lnTo>
                  <a:lnTo>
                    <a:pt x="168799" y="37095"/>
                  </a:lnTo>
                  <a:lnTo>
                    <a:pt x="167515" y="29577"/>
                  </a:lnTo>
                  <a:lnTo>
                    <a:pt x="164319" y="22226"/>
                  </a:lnTo>
                  <a:lnTo>
                    <a:pt x="151409" y="10938"/>
                  </a:lnTo>
                  <a:lnTo>
                    <a:pt x="132804" y="3191"/>
                  </a:lnTo>
                  <a:lnTo>
                    <a:pt x="97191" y="0"/>
                  </a:lnTo>
                  <a:lnTo>
                    <a:pt x="74781" y="3400"/>
                  </a:lnTo>
                  <a:lnTo>
                    <a:pt x="56243" y="11929"/>
                  </a:lnTo>
                  <a:lnTo>
                    <a:pt x="48024" y="17480"/>
                  </a:lnTo>
                  <a:lnTo>
                    <a:pt x="35772" y="33005"/>
                  </a:lnTo>
                  <a:lnTo>
                    <a:pt x="27597" y="52773"/>
                  </a:lnTo>
                  <a:lnTo>
                    <a:pt x="24164" y="89041"/>
                  </a:lnTo>
                  <a:lnTo>
                    <a:pt x="27507" y="111603"/>
                  </a:lnTo>
                  <a:lnTo>
                    <a:pt x="36012" y="130210"/>
                  </a:lnTo>
                  <a:lnTo>
                    <a:pt x="60536" y="161219"/>
                  </a:lnTo>
                  <a:lnTo>
                    <a:pt x="86567" y="177195"/>
                  </a:lnTo>
                  <a:lnTo>
                    <a:pt x="122095" y="183748"/>
                  </a:lnTo>
                  <a:lnTo>
                    <a:pt x="168456" y="1759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53993" y="186486"/>
              <a:ext cx="131023" cy="424167"/>
            </a:xfrm>
            <a:custGeom>
              <a:avLst/>
              <a:gdLst/>
              <a:ahLst/>
              <a:cxnLst/>
              <a:rect l="0" t="0" r="0" b="0"/>
              <a:pathLst>
                <a:path w="131023" h="424167">
                  <a:moveTo>
                    <a:pt x="78380" y="424166"/>
                  </a:moveTo>
                  <a:lnTo>
                    <a:pt x="71144" y="396610"/>
                  </a:lnTo>
                  <a:lnTo>
                    <a:pt x="65382" y="343507"/>
                  </a:lnTo>
                  <a:lnTo>
                    <a:pt x="53326" y="292940"/>
                  </a:lnTo>
                  <a:lnTo>
                    <a:pt x="39679" y="230656"/>
                  </a:lnTo>
                  <a:lnTo>
                    <a:pt x="25718" y="172079"/>
                  </a:lnTo>
                  <a:lnTo>
                    <a:pt x="8187" y="108607"/>
                  </a:lnTo>
                  <a:lnTo>
                    <a:pt x="0" y="69924"/>
                  </a:lnTo>
                  <a:lnTo>
                    <a:pt x="1820" y="46797"/>
                  </a:lnTo>
                  <a:lnTo>
                    <a:pt x="9648" y="27939"/>
                  </a:lnTo>
                  <a:lnTo>
                    <a:pt x="15011" y="19635"/>
                  </a:lnTo>
                  <a:lnTo>
                    <a:pt x="30329" y="7288"/>
                  </a:lnTo>
                  <a:lnTo>
                    <a:pt x="39327" y="2358"/>
                  </a:lnTo>
                  <a:lnTo>
                    <a:pt x="58683" y="0"/>
                  </a:lnTo>
                  <a:lnTo>
                    <a:pt x="99705" y="8018"/>
                  </a:lnTo>
                  <a:lnTo>
                    <a:pt x="131022" y="24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48145" y="410611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82379" y="23719"/>
                  </a:lnTo>
                  <a:lnTo>
                    <a:pt x="20914" y="3055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48186" y="463253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3120" y="57264"/>
                  </a:lnTo>
                  <a:lnTo>
                    <a:pt x="8334" y="97296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27129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000829" y="428531"/>
              <a:ext cx="139340" cy="163460"/>
            </a:xfrm>
            <a:custGeom>
              <a:avLst/>
              <a:gdLst/>
              <a:ahLst/>
              <a:cxnLst/>
              <a:rect l="0" t="0" r="0" b="0"/>
              <a:pathLst>
                <a:path w="139340" h="163460">
                  <a:moveTo>
                    <a:pt x="0" y="34722"/>
                  </a:moveTo>
                  <a:lnTo>
                    <a:pt x="29308" y="73096"/>
                  </a:lnTo>
                  <a:lnTo>
                    <a:pt x="55087" y="88726"/>
                  </a:lnTo>
                  <a:lnTo>
                    <a:pt x="84952" y="100766"/>
                  </a:lnTo>
                  <a:lnTo>
                    <a:pt x="95239" y="100979"/>
                  </a:lnTo>
                  <a:lnTo>
                    <a:pt x="116028" y="94975"/>
                  </a:lnTo>
                  <a:lnTo>
                    <a:pt x="130727" y="81389"/>
                  </a:lnTo>
                  <a:lnTo>
                    <a:pt x="136284" y="72852"/>
                  </a:lnTo>
                  <a:lnTo>
                    <a:pt x="139339" y="54009"/>
                  </a:lnTo>
                  <a:lnTo>
                    <a:pt x="138516" y="44070"/>
                  </a:lnTo>
                  <a:lnTo>
                    <a:pt x="131363" y="26789"/>
                  </a:lnTo>
                  <a:lnTo>
                    <a:pt x="126179" y="18905"/>
                  </a:lnTo>
                  <a:lnTo>
                    <a:pt x="111062" y="7025"/>
                  </a:lnTo>
                  <a:lnTo>
                    <a:pt x="102117" y="2220"/>
                  </a:lnTo>
                  <a:lnTo>
                    <a:pt x="82820" y="0"/>
                  </a:lnTo>
                  <a:lnTo>
                    <a:pt x="63715" y="4082"/>
                  </a:lnTo>
                  <a:lnTo>
                    <a:pt x="47425" y="13696"/>
                  </a:lnTo>
                  <a:lnTo>
                    <a:pt x="35506" y="28887"/>
                  </a:lnTo>
                  <a:lnTo>
                    <a:pt x="27478" y="48506"/>
                  </a:lnTo>
                  <a:lnTo>
                    <a:pt x="24129" y="84690"/>
                  </a:lnTo>
                  <a:lnTo>
                    <a:pt x="31196" y="118158"/>
                  </a:lnTo>
                  <a:lnTo>
                    <a:pt x="41551" y="139655"/>
                  </a:lnTo>
                  <a:lnTo>
                    <a:pt x="57071" y="154669"/>
                  </a:lnTo>
                  <a:lnTo>
                    <a:pt x="66123" y="160310"/>
                  </a:lnTo>
                  <a:lnTo>
                    <a:pt x="85540" y="163459"/>
                  </a:lnTo>
                  <a:lnTo>
                    <a:pt x="103528" y="160959"/>
                  </a:lnTo>
                  <a:lnTo>
                    <a:pt x="126342" y="1505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93802" y="429429"/>
              <a:ext cx="70240" cy="173112"/>
            </a:xfrm>
            <a:custGeom>
              <a:avLst/>
              <a:gdLst/>
              <a:ahLst/>
              <a:cxnLst/>
              <a:rect l="0" t="0" r="0" b="0"/>
              <a:pathLst>
                <a:path w="70240" h="173112">
                  <a:moveTo>
                    <a:pt x="7068" y="86467"/>
                  </a:moveTo>
                  <a:lnTo>
                    <a:pt x="25026" y="149895"/>
                  </a:lnTo>
                  <a:lnTo>
                    <a:pt x="32926" y="173111"/>
                  </a:lnTo>
                  <a:lnTo>
                    <a:pt x="19125" y="119863"/>
                  </a:lnTo>
                  <a:lnTo>
                    <a:pt x="4272" y="85833"/>
                  </a:lnTo>
                  <a:lnTo>
                    <a:pt x="0" y="47805"/>
                  </a:lnTo>
                  <a:lnTo>
                    <a:pt x="3147" y="24830"/>
                  </a:lnTo>
                  <a:lnTo>
                    <a:pt x="9134" y="16130"/>
                  </a:lnTo>
                  <a:lnTo>
                    <a:pt x="28263" y="3343"/>
                  </a:lnTo>
                  <a:lnTo>
                    <a:pt x="46124" y="0"/>
                  </a:lnTo>
                  <a:lnTo>
                    <a:pt x="70239" y="22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45106" y="457664"/>
              <a:ext cx="87392" cy="126070"/>
            </a:xfrm>
            <a:custGeom>
              <a:avLst/>
              <a:gdLst/>
              <a:ahLst/>
              <a:cxnLst/>
              <a:rect l="0" t="0" r="0" b="0"/>
              <a:pathLst>
                <a:path w="87392" h="126070">
                  <a:moveTo>
                    <a:pt x="87391" y="5589"/>
                  </a:moveTo>
                  <a:lnTo>
                    <a:pt x="70624" y="0"/>
                  </a:lnTo>
                  <a:lnTo>
                    <a:pt x="53033" y="3495"/>
                  </a:lnTo>
                  <a:lnTo>
                    <a:pt x="26518" y="18617"/>
                  </a:lnTo>
                  <a:lnTo>
                    <a:pt x="12373" y="32436"/>
                  </a:lnTo>
                  <a:lnTo>
                    <a:pt x="2187" y="50277"/>
                  </a:lnTo>
                  <a:lnTo>
                    <a:pt x="0" y="69904"/>
                  </a:lnTo>
                  <a:lnTo>
                    <a:pt x="4097" y="90326"/>
                  </a:lnTo>
                  <a:lnTo>
                    <a:pt x="13717" y="111100"/>
                  </a:lnTo>
                  <a:lnTo>
                    <a:pt x="21897" y="118044"/>
                  </a:lnTo>
                  <a:lnTo>
                    <a:pt x="43464" y="125759"/>
                  </a:lnTo>
                  <a:lnTo>
                    <a:pt x="59289" y="126069"/>
                  </a:lnTo>
                  <a:lnTo>
                    <a:pt x="76863" y="1214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473649" y="440036"/>
              <a:ext cx="169419" cy="170617"/>
            </a:xfrm>
            <a:custGeom>
              <a:avLst/>
              <a:gdLst/>
              <a:ahLst/>
              <a:cxnLst/>
              <a:rect l="0" t="0" r="0" b="0"/>
              <a:pathLst>
                <a:path w="169419" h="170617">
                  <a:moveTo>
                    <a:pt x="32548" y="86388"/>
                  </a:moveTo>
                  <a:lnTo>
                    <a:pt x="76510" y="71734"/>
                  </a:lnTo>
                  <a:lnTo>
                    <a:pt x="90301" y="58818"/>
                  </a:lnTo>
                  <a:lnTo>
                    <a:pt x="95616" y="50461"/>
                  </a:lnTo>
                  <a:lnTo>
                    <a:pt x="98403" y="31816"/>
                  </a:lnTo>
                  <a:lnTo>
                    <a:pt x="97508" y="21931"/>
                  </a:lnTo>
                  <a:lnTo>
                    <a:pt x="93402" y="14171"/>
                  </a:lnTo>
                  <a:lnTo>
                    <a:pt x="79481" y="2429"/>
                  </a:lnTo>
                  <a:lnTo>
                    <a:pt x="70856" y="0"/>
                  </a:lnTo>
                  <a:lnTo>
                    <a:pt x="51913" y="420"/>
                  </a:lnTo>
                  <a:lnTo>
                    <a:pt x="34915" y="7626"/>
                  </a:lnTo>
                  <a:lnTo>
                    <a:pt x="19562" y="19797"/>
                  </a:lnTo>
                  <a:lnTo>
                    <a:pt x="4939" y="36905"/>
                  </a:lnTo>
                  <a:lnTo>
                    <a:pt x="0" y="59327"/>
                  </a:lnTo>
                  <a:lnTo>
                    <a:pt x="6362" y="106259"/>
                  </a:lnTo>
                  <a:lnTo>
                    <a:pt x="18570" y="124856"/>
                  </a:lnTo>
                  <a:lnTo>
                    <a:pt x="55003" y="155858"/>
                  </a:lnTo>
                  <a:lnTo>
                    <a:pt x="78403" y="164057"/>
                  </a:lnTo>
                  <a:lnTo>
                    <a:pt x="137142" y="169321"/>
                  </a:lnTo>
                  <a:lnTo>
                    <a:pt x="169418" y="1706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74694" y="200041"/>
              <a:ext cx="115814" cy="379027"/>
            </a:xfrm>
            <a:custGeom>
              <a:avLst/>
              <a:gdLst/>
              <a:ahLst/>
              <a:cxnLst/>
              <a:rect l="0" t="0" r="0" b="0"/>
              <a:pathLst>
                <a:path w="115814" h="379027">
                  <a:moveTo>
                    <a:pt x="0" y="0"/>
                  </a:moveTo>
                  <a:lnTo>
                    <a:pt x="5589" y="58617"/>
                  </a:lnTo>
                  <a:lnTo>
                    <a:pt x="10723" y="121196"/>
                  </a:lnTo>
                  <a:lnTo>
                    <a:pt x="17475" y="171351"/>
                  </a:lnTo>
                  <a:lnTo>
                    <a:pt x="20349" y="230812"/>
                  </a:lnTo>
                  <a:lnTo>
                    <a:pt x="20917" y="287618"/>
                  </a:lnTo>
                  <a:lnTo>
                    <a:pt x="12624" y="342729"/>
                  </a:lnTo>
                  <a:lnTo>
                    <a:pt x="6391" y="366404"/>
                  </a:lnTo>
                  <a:lnTo>
                    <a:pt x="4260" y="369441"/>
                  </a:lnTo>
                  <a:lnTo>
                    <a:pt x="2840" y="366787"/>
                  </a:lnTo>
                  <a:lnTo>
                    <a:pt x="374" y="309131"/>
                  </a:lnTo>
                  <a:lnTo>
                    <a:pt x="2450" y="269149"/>
                  </a:lnTo>
                  <a:lnTo>
                    <a:pt x="11228" y="249863"/>
                  </a:lnTo>
                  <a:lnTo>
                    <a:pt x="18013" y="244954"/>
                  </a:lnTo>
                  <a:lnTo>
                    <a:pt x="26047" y="242851"/>
                  </a:lnTo>
                  <a:lnTo>
                    <a:pt x="34912" y="242619"/>
                  </a:lnTo>
                  <a:lnTo>
                    <a:pt x="64157" y="253471"/>
                  </a:lnTo>
                  <a:lnTo>
                    <a:pt x="89459" y="277094"/>
                  </a:lnTo>
                  <a:lnTo>
                    <a:pt x="106185" y="306320"/>
                  </a:lnTo>
                  <a:lnTo>
                    <a:pt x="114546" y="360194"/>
                  </a:lnTo>
                  <a:lnTo>
                    <a:pt x="115813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23556" y="452725"/>
              <a:ext cx="103823" cy="145548"/>
            </a:xfrm>
            <a:custGeom>
              <a:avLst/>
              <a:gdLst/>
              <a:ahLst/>
              <a:cxnLst/>
              <a:rect l="0" t="0" r="0" b="0"/>
              <a:pathLst>
                <a:path w="103823" h="145548">
                  <a:moveTo>
                    <a:pt x="9065" y="0"/>
                  </a:moveTo>
                  <a:lnTo>
                    <a:pt x="0" y="58617"/>
                  </a:lnTo>
                  <a:lnTo>
                    <a:pt x="4560" y="98996"/>
                  </a:lnTo>
                  <a:lnTo>
                    <a:pt x="18909" y="135007"/>
                  </a:lnTo>
                  <a:lnTo>
                    <a:pt x="27326" y="141477"/>
                  </a:lnTo>
                  <a:lnTo>
                    <a:pt x="49157" y="145547"/>
                  </a:lnTo>
                  <a:lnTo>
                    <a:pt x="59189" y="142655"/>
                  </a:lnTo>
                  <a:lnTo>
                    <a:pt x="76576" y="130083"/>
                  </a:lnTo>
                  <a:lnTo>
                    <a:pt x="93929" y="103274"/>
                  </a:lnTo>
                  <a:lnTo>
                    <a:pt x="101868" y="55538"/>
                  </a:lnTo>
                  <a:lnTo>
                    <a:pt x="103822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69492" y="449551"/>
              <a:ext cx="115815" cy="171631"/>
            </a:xfrm>
            <a:custGeom>
              <a:avLst/>
              <a:gdLst/>
              <a:ahLst/>
              <a:cxnLst/>
              <a:rect l="0" t="0" r="0" b="0"/>
              <a:pathLst>
                <a:path w="115815" h="171631">
                  <a:moveTo>
                    <a:pt x="0" y="55816"/>
                  </a:moveTo>
                  <a:lnTo>
                    <a:pt x="6066" y="118291"/>
                  </a:lnTo>
                  <a:lnTo>
                    <a:pt x="3476" y="110099"/>
                  </a:lnTo>
                  <a:lnTo>
                    <a:pt x="1857" y="67882"/>
                  </a:lnTo>
                  <a:lnTo>
                    <a:pt x="14745" y="8316"/>
                  </a:lnTo>
                  <a:lnTo>
                    <a:pt x="19188" y="1922"/>
                  </a:lnTo>
                  <a:lnTo>
                    <a:pt x="24490" y="0"/>
                  </a:lnTo>
                  <a:lnTo>
                    <a:pt x="30365" y="1058"/>
                  </a:lnTo>
                  <a:lnTo>
                    <a:pt x="49811" y="13725"/>
                  </a:lnTo>
                  <a:lnTo>
                    <a:pt x="70391" y="32297"/>
                  </a:lnTo>
                  <a:lnTo>
                    <a:pt x="89900" y="75174"/>
                  </a:lnTo>
                  <a:lnTo>
                    <a:pt x="108617" y="129292"/>
                  </a:lnTo>
                  <a:lnTo>
                    <a:pt x="115814" y="1716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337948" y="284269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49263"/>
                  </a:lnTo>
                  <a:lnTo>
                    <a:pt x="1169" y="99344"/>
                  </a:lnTo>
                  <a:lnTo>
                    <a:pt x="7235" y="150058"/>
                  </a:lnTo>
                  <a:lnTo>
                    <a:pt x="12998" y="212828"/>
                  </a:lnTo>
                  <a:lnTo>
                    <a:pt x="19465" y="275617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274777" y="389554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87939" y="0"/>
                  </a:lnTo>
                  <a:lnTo>
                    <a:pt x="288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414744" y="428881"/>
              <a:ext cx="123246" cy="163743"/>
            </a:xfrm>
            <a:custGeom>
              <a:avLst/>
              <a:gdLst/>
              <a:ahLst/>
              <a:cxnLst/>
              <a:rect l="0" t="0" r="0" b="0"/>
              <a:pathLst>
                <a:path w="123246" h="163743">
                  <a:moveTo>
                    <a:pt x="17960" y="87015"/>
                  </a:moveTo>
                  <a:lnTo>
                    <a:pt x="76577" y="87015"/>
                  </a:lnTo>
                  <a:lnTo>
                    <a:pt x="111367" y="75837"/>
                  </a:lnTo>
                  <a:lnTo>
                    <a:pt x="117666" y="67864"/>
                  </a:lnTo>
                  <a:lnTo>
                    <a:pt x="121545" y="46528"/>
                  </a:lnTo>
                  <a:lnTo>
                    <a:pt x="116251" y="27687"/>
                  </a:lnTo>
                  <a:lnTo>
                    <a:pt x="111564" y="19387"/>
                  </a:lnTo>
                  <a:lnTo>
                    <a:pt x="93877" y="7045"/>
                  </a:lnTo>
                  <a:lnTo>
                    <a:pt x="71588" y="0"/>
                  </a:lnTo>
                  <a:lnTo>
                    <a:pt x="49984" y="768"/>
                  </a:lnTo>
                  <a:lnTo>
                    <a:pt x="31803" y="8129"/>
                  </a:lnTo>
                  <a:lnTo>
                    <a:pt x="23679" y="13367"/>
                  </a:lnTo>
                  <a:lnTo>
                    <a:pt x="11534" y="31666"/>
                  </a:lnTo>
                  <a:lnTo>
                    <a:pt x="3406" y="55396"/>
                  </a:lnTo>
                  <a:lnTo>
                    <a:pt x="0" y="93894"/>
                  </a:lnTo>
                  <a:lnTo>
                    <a:pt x="3349" y="116978"/>
                  </a:lnTo>
                  <a:lnTo>
                    <a:pt x="11856" y="135817"/>
                  </a:lnTo>
                  <a:lnTo>
                    <a:pt x="17400" y="144116"/>
                  </a:lnTo>
                  <a:lnTo>
                    <a:pt x="32919" y="156457"/>
                  </a:lnTo>
                  <a:lnTo>
                    <a:pt x="41971" y="161386"/>
                  </a:lnTo>
                  <a:lnTo>
                    <a:pt x="61387" y="163742"/>
                  </a:lnTo>
                  <a:lnTo>
                    <a:pt x="123245" y="1501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83936" y="410611"/>
              <a:ext cx="111982" cy="202490"/>
            </a:xfrm>
            <a:custGeom>
              <a:avLst/>
              <a:gdLst/>
              <a:ahLst/>
              <a:cxnLst/>
              <a:rect l="0" t="0" r="0" b="0"/>
              <a:pathLst>
                <a:path w="111982" h="202490">
                  <a:moveTo>
                    <a:pt x="6696" y="94756"/>
                  </a:moveTo>
                  <a:lnTo>
                    <a:pt x="31890" y="148631"/>
                  </a:lnTo>
                  <a:lnTo>
                    <a:pt x="51940" y="200204"/>
                  </a:lnTo>
                  <a:lnTo>
                    <a:pt x="52066" y="202489"/>
                  </a:lnTo>
                  <a:lnTo>
                    <a:pt x="22989" y="148042"/>
                  </a:lnTo>
                  <a:lnTo>
                    <a:pt x="5154" y="107945"/>
                  </a:lnTo>
                  <a:lnTo>
                    <a:pt x="0" y="67599"/>
                  </a:lnTo>
                  <a:lnTo>
                    <a:pt x="2940" y="44082"/>
                  </a:lnTo>
                  <a:lnTo>
                    <a:pt x="7702" y="35237"/>
                  </a:lnTo>
                  <a:lnTo>
                    <a:pt x="22351" y="22290"/>
                  </a:lnTo>
                  <a:lnTo>
                    <a:pt x="84089" y="8958"/>
                  </a:lnTo>
                  <a:lnTo>
                    <a:pt x="11198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748559" y="421139"/>
              <a:ext cx="161220" cy="186263"/>
            </a:xfrm>
            <a:custGeom>
              <a:avLst/>
              <a:gdLst/>
              <a:ahLst/>
              <a:cxnLst/>
              <a:rect l="0" t="0" r="0" b="0"/>
              <a:pathLst>
                <a:path w="161220" h="186263">
                  <a:moveTo>
                    <a:pt x="115814" y="0"/>
                  </a:moveTo>
                  <a:lnTo>
                    <a:pt x="73122" y="3120"/>
                  </a:lnTo>
                  <a:lnTo>
                    <a:pt x="41943" y="14573"/>
                  </a:lnTo>
                  <a:lnTo>
                    <a:pt x="31472" y="20244"/>
                  </a:lnTo>
                  <a:lnTo>
                    <a:pt x="25661" y="27534"/>
                  </a:lnTo>
                  <a:lnTo>
                    <a:pt x="22956" y="35904"/>
                  </a:lnTo>
                  <a:lnTo>
                    <a:pt x="22323" y="44993"/>
                  </a:lnTo>
                  <a:lnTo>
                    <a:pt x="25411" y="52222"/>
                  </a:lnTo>
                  <a:lnTo>
                    <a:pt x="38200" y="63374"/>
                  </a:lnTo>
                  <a:lnTo>
                    <a:pt x="46524" y="65646"/>
                  </a:lnTo>
                  <a:lnTo>
                    <a:pt x="95337" y="69318"/>
                  </a:lnTo>
                  <a:lnTo>
                    <a:pt x="120925" y="83580"/>
                  </a:lnTo>
                  <a:lnTo>
                    <a:pt x="143324" y="102624"/>
                  </a:lnTo>
                  <a:lnTo>
                    <a:pt x="159190" y="128673"/>
                  </a:lnTo>
                  <a:lnTo>
                    <a:pt x="161219" y="148435"/>
                  </a:lnTo>
                  <a:lnTo>
                    <a:pt x="160122" y="158619"/>
                  </a:lnTo>
                  <a:lnTo>
                    <a:pt x="155881" y="166577"/>
                  </a:lnTo>
                  <a:lnTo>
                    <a:pt x="141810" y="178540"/>
                  </a:lnTo>
                  <a:lnTo>
                    <a:pt x="108569" y="186262"/>
                  </a:lnTo>
                  <a:lnTo>
                    <a:pt x="63820" y="180466"/>
                  </a:lnTo>
                  <a:lnTo>
                    <a:pt x="24305" y="168056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969658" y="60012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9" name="Straight Connector 38"/>
          <p:cNvCxnSpPr/>
          <p:nvPr/>
        </p:nvCxnSpPr>
        <p:spPr>
          <a:xfrm flipH="1">
            <a:off x="2021458" y="2495295"/>
            <a:ext cx="543344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/>
          <p:cNvGrpSpPr/>
          <p:nvPr/>
        </p:nvGrpSpPr>
        <p:grpSpPr>
          <a:xfrm>
            <a:off x="2074114" y="1992116"/>
            <a:ext cx="1525331" cy="468138"/>
            <a:chOff x="2074114" y="1992116"/>
            <a:chExt cx="1525331" cy="468138"/>
          </a:xfrm>
        </p:grpSpPr>
        <p:sp>
          <p:nvSpPr>
            <p:cNvPr id="40" name="Freeform 39"/>
            <p:cNvSpPr/>
            <p:nvPr/>
          </p:nvSpPr>
          <p:spPr>
            <a:xfrm>
              <a:off x="2200455" y="2074114"/>
              <a:ext cx="21059" cy="294798"/>
            </a:xfrm>
            <a:custGeom>
              <a:avLst/>
              <a:gdLst/>
              <a:ahLst/>
              <a:cxnLst/>
              <a:rect l="0" t="0" r="0" b="0"/>
              <a:pathLst>
                <a:path w="21059" h="294798">
                  <a:moveTo>
                    <a:pt x="21058" y="294797"/>
                  </a:moveTo>
                  <a:lnTo>
                    <a:pt x="17938" y="245867"/>
                  </a:lnTo>
                  <a:lnTo>
                    <a:pt x="11993" y="186736"/>
                  </a:lnTo>
                  <a:lnTo>
                    <a:pt x="10963" y="132928"/>
                  </a:lnTo>
                  <a:lnTo>
                    <a:pt x="3379" y="75910"/>
                  </a:lnTo>
                  <a:lnTo>
                    <a:pt x="668" y="270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074114" y="1992116"/>
              <a:ext cx="350239" cy="406509"/>
            </a:xfrm>
            <a:custGeom>
              <a:avLst/>
              <a:gdLst/>
              <a:ahLst/>
              <a:cxnLst/>
              <a:rect l="0" t="0" r="0" b="0"/>
              <a:pathLst>
                <a:path w="350239" h="406509">
                  <a:moveTo>
                    <a:pt x="0" y="60941"/>
                  </a:moveTo>
                  <a:lnTo>
                    <a:pt x="37086" y="26194"/>
                  </a:lnTo>
                  <a:lnTo>
                    <a:pt x="84952" y="5297"/>
                  </a:lnTo>
                  <a:lnTo>
                    <a:pt x="121617" y="0"/>
                  </a:lnTo>
                  <a:lnTo>
                    <a:pt x="181481" y="9516"/>
                  </a:lnTo>
                  <a:lnTo>
                    <a:pt x="218718" y="22307"/>
                  </a:lnTo>
                  <a:lnTo>
                    <a:pt x="279493" y="55550"/>
                  </a:lnTo>
                  <a:lnTo>
                    <a:pt x="327995" y="106798"/>
                  </a:lnTo>
                  <a:lnTo>
                    <a:pt x="350238" y="156190"/>
                  </a:lnTo>
                  <a:lnTo>
                    <a:pt x="350089" y="193018"/>
                  </a:lnTo>
                  <a:lnTo>
                    <a:pt x="333216" y="252942"/>
                  </a:lnTo>
                  <a:lnTo>
                    <a:pt x="301330" y="311396"/>
                  </a:lnTo>
                  <a:lnTo>
                    <a:pt x="261068" y="357063"/>
                  </a:lnTo>
                  <a:lnTo>
                    <a:pt x="225402" y="382127"/>
                  </a:lnTo>
                  <a:lnTo>
                    <a:pt x="172599" y="395916"/>
                  </a:lnTo>
                  <a:lnTo>
                    <a:pt x="110769" y="406508"/>
                  </a:lnTo>
                  <a:lnTo>
                    <a:pt x="61914" y="399606"/>
                  </a:lnTo>
                  <a:lnTo>
                    <a:pt x="0" y="3873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421554" y="2295212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414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32082" y="218992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489655" y="2251687"/>
              <a:ext cx="152999" cy="158462"/>
            </a:xfrm>
            <a:custGeom>
              <a:avLst/>
              <a:gdLst/>
              <a:ahLst/>
              <a:cxnLst/>
              <a:rect l="0" t="0" r="0" b="0"/>
              <a:pathLst>
                <a:path w="152999" h="158462">
                  <a:moveTo>
                    <a:pt x="5598" y="64582"/>
                  </a:moveTo>
                  <a:lnTo>
                    <a:pt x="8718" y="107274"/>
                  </a:lnTo>
                  <a:lnTo>
                    <a:pt x="20253" y="154513"/>
                  </a:lnTo>
                  <a:lnTo>
                    <a:pt x="20047" y="158461"/>
                  </a:lnTo>
                  <a:lnTo>
                    <a:pt x="17571" y="156414"/>
                  </a:lnTo>
                  <a:lnTo>
                    <a:pt x="13580" y="150370"/>
                  </a:lnTo>
                  <a:lnTo>
                    <a:pt x="3530" y="97182"/>
                  </a:lnTo>
                  <a:lnTo>
                    <a:pt x="0" y="74391"/>
                  </a:lnTo>
                  <a:lnTo>
                    <a:pt x="2330" y="48665"/>
                  </a:lnTo>
                  <a:lnTo>
                    <a:pt x="10385" y="27872"/>
                  </a:lnTo>
                  <a:lnTo>
                    <a:pt x="15808" y="19052"/>
                  </a:lnTo>
                  <a:lnTo>
                    <a:pt x="31193" y="6132"/>
                  </a:lnTo>
                  <a:lnTo>
                    <a:pt x="40209" y="1049"/>
                  </a:lnTo>
                  <a:lnTo>
                    <a:pt x="48559" y="0"/>
                  </a:lnTo>
                  <a:lnTo>
                    <a:pt x="64077" y="5073"/>
                  </a:lnTo>
                  <a:lnTo>
                    <a:pt x="107270" y="40645"/>
                  </a:lnTo>
                  <a:lnTo>
                    <a:pt x="134260" y="85027"/>
                  </a:lnTo>
                  <a:lnTo>
                    <a:pt x="152998" y="1382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659917" y="2263626"/>
              <a:ext cx="116752" cy="160386"/>
            </a:xfrm>
            <a:custGeom>
              <a:avLst/>
              <a:gdLst/>
              <a:ahLst/>
              <a:cxnLst/>
              <a:rect l="0" t="0" r="0" b="0"/>
              <a:pathLst>
                <a:path w="116752" h="160386">
                  <a:moveTo>
                    <a:pt x="56435" y="21057"/>
                  </a:moveTo>
                  <a:lnTo>
                    <a:pt x="34078" y="26647"/>
                  </a:lnTo>
                  <a:lnTo>
                    <a:pt x="26323" y="31803"/>
                  </a:lnTo>
                  <a:lnTo>
                    <a:pt x="14586" y="46890"/>
                  </a:lnTo>
                  <a:lnTo>
                    <a:pt x="1401" y="75115"/>
                  </a:lnTo>
                  <a:lnTo>
                    <a:pt x="0" y="95386"/>
                  </a:lnTo>
                  <a:lnTo>
                    <a:pt x="4447" y="116094"/>
                  </a:lnTo>
                  <a:lnTo>
                    <a:pt x="14222" y="136995"/>
                  </a:lnTo>
                  <a:lnTo>
                    <a:pt x="29485" y="151744"/>
                  </a:lnTo>
                  <a:lnTo>
                    <a:pt x="38468" y="157315"/>
                  </a:lnTo>
                  <a:lnTo>
                    <a:pt x="57808" y="160385"/>
                  </a:lnTo>
                  <a:lnTo>
                    <a:pt x="67879" y="159566"/>
                  </a:lnTo>
                  <a:lnTo>
                    <a:pt x="85308" y="152417"/>
                  </a:lnTo>
                  <a:lnTo>
                    <a:pt x="93231" y="147235"/>
                  </a:lnTo>
                  <a:lnTo>
                    <a:pt x="105154" y="132119"/>
                  </a:lnTo>
                  <a:lnTo>
                    <a:pt x="113183" y="112532"/>
                  </a:lnTo>
                  <a:lnTo>
                    <a:pt x="116751" y="88229"/>
                  </a:lnTo>
                  <a:lnTo>
                    <a:pt x="112098" y="64950"/>
                  </a:lnTo>
                  <a:lnTo>
                    <a:pt x="96324" y="35232"/>
                  </a:lnTo>
                  <a:lnTo>
                    <a:pt x="669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800024" y="2279094"/>
              <a:ext cx="138488" cy="149837"/>
            </a:xfrm>
            <a:custGeom>
              <a:avLst/>
              <a:gdLst/>
              <a:ahLst/>
              <a:cxnLst/>
              <a:rect l="0" t="0" r="0" b="0"/>
              <a:pathLst>
                <a:path w="138488" h="149837">
                  <a:moveTo>
                    <a:pt x="105841" y="5589"/>
                  </a:moveTo>
                  <a:lnTo>
                    <a:pt x="89073" y="0"/>
                  </a:lnTo>
                  <a:lnTo>
                    <a:pt x="56289" y="2114"/>
                  </a:lnTo>
                  <a:lnTo>
                    <a:pt x="22529" y="15738"/>
                  </a:lnTo>
                  <a:lnTo>
                    <a:pt x="7202" y="31157"/>
                  </a:lnTo>
                  <a:lnTo>
                    <a:pt x="1477" y="40182"/>
                  </a:lnTo>
                  <a:lnTo>
                    <a:pt x="0" y="48538"/>
                  </a:lnTo>
                  <a:lnTo>
                    <a:pt x="1355" y="56449"/>
                  </a:lnTo>
                  <a:lnTo>
                    <a:pt x="4598" y="64062"/>
                  </a:lnTo>
                  <a:lnTo>
                    <a:pt x="11440" y="69138"/>
                  </a:lnTo>
                  <a:lnTo>
                    <a:pt x="31519" y="74778"/>
                  </a:lnTo>
                  <a:lnTo>
                    <a:pt x="82538" y="78398"/>
                  </a:lnTo>
                  <a:lnTo>
                    <a:pt x="109912" y="78893"/>
                  </a:lnTo>
                  <a:lnTo>
                    <a:pt x="120253" y="82534"/>
                  </a:lnTo>
                  <a:lnTo>
                    <a:pt x="134863" y="95939"/>
                  </a:lnTo>
                  <a:lnTo>
                    <a:pt x="138057" y="104427"/>
                  </a:lnTo>
                  <a:lnTo>
                    <a:pt x="138487" y="123217"/>
                  </a:lnTo>
                  <a:lnTo>
                    <a:pt x="134624" y="130801"/>
                  </a:lnTo>
                  <a:lnTo>
                    <a:pt x="120973" y="142348"/>
                  </a:lnTo>
                  <a:lnTo>
                    <a:pt x="87967" y="149836"/>
                  </a:lnTo>
                  <a:lnTo>
                    <a:pt x="43299" y="143960"/>
                  </a:lnTo>
                  <a:lnTo>
                    <a:pt x="556" y="1319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993139" y="2294067"/>
              <a:ext cx="165411" cy="148892"/>
            </a:xfrm>
            <a:custGeom>
              <a:avLst/>
              <a:gdLst/>
              <a:ahLst/>
              <a:cxnLst/>
              <a:rect l="0" t="0" r="0" b="0"/>
              <a:pathLst>
                <a:path w="165411" h="148892">
                  <a:moveTo>
                    <a:pt x="102239" y="32731"/>
                  </a:moveTo>
                  <a:lnTo>
                    <a:pt x="72931" y="3422"/>
                  </a:lnTo>
                  <a:lnTo>
                    <a:pt x="65153" y="323"/>
                  </a:lnTo>
                  <a:lnTo>
                    <a:pt x="47151" y="0"/>
                  </a:lnTo>
                  <a:lnTo>
                    <a:pt x="30572" y="6875"/>
                  </a:lnTo>
                  <a:lnTo>
                    <a:pt x="22876" y="11984"/>
                  </a:lnTo>
                  <a:lnTo>
                    <a:pt x="11204" y="27020"/>
                  </a:lnTo>
                  <a:lnTo>
                    <a:pt x="3287" y="46570"/>
                  </a:lnTo>
                  <a:lnTo>
                    <a:pt x="0" y="83884"/>
                  </a:lnTo>
                  <a:lnTo>
                    <a:pt x="3377" y="110838"/>
                  </a:lnTo>
                  <a:lnTo>
                    <a:pt x="8255" y="121067"/>
                  </a:lnTo>
                  <a:lnTo>
                    <a:pt x="23034" y="135552"/>
                  </a:lnTo>
                  <a:lnTo>
                    <a:pt x="30718" y="137543"/>
                  </a:lnTo>
                  <a:lnTo>
                    <a:pt x="38181" y="136531"/>
                  </a:lnTo>
                  <a:lnTo>
                    <a:pt x="52712" y="129167"/>
                  </a:lnTo>
                  <a:lnTo>
                    <a:pt x="66969" y="118095"/>
                  </a:lnTo>
                  <a:lnTo>
                    <a:pt x="82560" y="93119"/>
                  </a:lnTo>
                  <a:lnTo>
                    <a:pt x="89903" y="54191"/>
                  </a:lnTo>
                  <a:lnTo>
                    <a:pt x="106177" y="107583"/>
                  </a:lnTo>
                  <a:lnTo>
                    <a:pt x="131093" y="143183"/>
                  </a:lnTo>
                  <a:lnTo>
                    <a:pt x="137853" y="147309"/>
                  </a:lnTo>
                  <a:lnTo>
                    <a:pt x="144699" y="148891"/>
                  </a:lnTo>
                  <a:lnTo>
                    <a:pt x="165410" y="1485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173540" y="2316269"/>
              <a:ext cx="109057" cy="138505"/>
            </a:xfrm>
            <a:custGeom>
              <a:avLst/>
              <a:gdLst/>
              <a:ahLst/>
              <a:cxnLst/>
              <a:rect l="0" t="0" r="0" b="0"/>
              <a:pathLst>
                <a:path w="109057" h="138505">
                  <a:moveTo>
                    <a:pt x="6066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26004" y="120353"/>
                  </a:lnTo>
                  <a:lnTo>
                    <a:pt x="41834" y="132649"/>
                  </a:lnTo>
                  <a:lnTo>
                    <a:pt x="50968" y="137566"/>
                  </a:lnTo>
                  <a:lnTo>
                    <a:pt x="59397" y="138504"/>
                  </a:lnTo>
                  <a:lnTo>
                    <a:pt x="75002" y="133307"/>
                  </a:lnTo>
                  <a:lnTo>
                    <a:pt x="86617" y="120079"/>
                  </a:lnTo>
                  <a:lnTo>
                    <a:pt x="103606" y="82991"/>
                  </a:lnTo>
                  <a:lnTo>
                    <a:pt x="109056" y="46687"/>
                  </a:lnTo>
                  <a:lnTo>
                    <a:pt x="107211" y="29328"/>
                  </a:lnTo>
                  <a:lnTo>
                    <a:pt x="100822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16476" y="2263626"/>
              <a:ext cx="105286" cy="196628"/>
            </a:xfrm>
            <a:custGeom>
              <a:avLst/>
              <a:gdLst/>
              <a:ahLst/>
              <a:cxnLst/>
              <a:rect l="0" t="0" r="0" b="0"/>
              <a:pathLst>
                <a:path w="105286" h="196628">
                  <a:moveTo>
                    <a:pt x="0" y="94757"/>
                  </a:moveTo>
                  <a:lnTo>
                    <a:pt x="0" y="117114"/>
                  </a:lnTo>
                  <a:lnTo>
                    <a:pt x="6239" y="134329"/>
                  </a:lnTo>
                  <a:lnTo>
                    <a:pt x="40433" y="194920"/>
                  </a:lnTo>
                  <a:lnTo>
                    <a:pt x="42163" y="196627"/>
                  </a:lnTo>
                  <a:lnTo>
                    <a:pt x="17482" y="135916"/>
                  </a:lnTo>
                  <a:lnTo>
                    <a:pt x="12589" y="99414"/>
                  </a:lnTo>
                  <a:lnTo>
                    <a:pt x="16728" y="64551"/>
                  </a:lnTo>
                  <a:lnTo>
                    <a:pt x="25373" y="45847"/>
                  </a:lnTo>
                  <a:lnTo>
                    <a:pt x="30953" y="37584"/>
                  </a:lnTo>
                  <a:lnTo>
                    <a:pt x="46513" y="2528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42818" y="2295212"/>
              <a:ext cx="156627" cy="156584"/>
            </a:xfrm>
            <a:custGeom>
              <a:avLst/>
              <a:gdLst/>
              <a:ahLst/>
              <a:cxnLst/>
              <a:rect l="0" t="0" r="0" b="0"/>
              <a:pathLst>
                <a:path w="156627" h="156584">
                  <a:moveTo>
                    <a:pt x="105285" y="0"/>
                  </a:moveTo>
                  <a:lnTo>
                    <a:pt x="82928" y="0"/>
                  </a:lnTo>
                  <a:lnTo>
                    <a:pt x="52258" y="11178"/>
                  </a:lnTo>
                  <a:lnTo>
                    <a:pt x="26532" y="29308"/>
                  </a:lnTo>
                  <a:lnTo>
                    <a:pt x="23537" y="35917"/>
                  </a:lnTo>
                  <a:lnTo>
                    <a:pt x="23880" y="42662"/>
                  </a:lnTo>
                  <a:lnTo>
                    <a:pt x="26449" y="49498"/>
                  </a:lnTo>
                  <a:lnTo>
                    <a:pt x="32841" y="54056"/>
                  </a:lnTo>
                  <a:lnTo>
                    <a:pt x="94712" y="70776"/>
                  </a:lnTo>
                  <a:lnTo>
                    <a:pt x="147393" y="93404"/>
                  </a:lnTo>
                  <a:lnTo>
                    <a:pt x="153245" y="100874"/>
                  </a:lnTo>
                  <a:lnTo>
                    <a:pt x="155975" y="109363"/>
                  </a:lnTo>
                  <a:lnTo>
                    <a:pt x="156626" y="118532"/>
                  </a:lnTo>
                  <a:lnTo>
                    <a:pt x="153551" y="126985"/>
                  </a:lnTo>
                  <a:lnTo>
                    <a:pt x="140775" y="142615"/>
                  </a:lnTo>
                  <a:lnTo>
                    <a:pt x="120278" y="151122"/>
                  </a:lnTo>
                  <a:lnTo>
                    <a:pt x="68992" y="156583"/>
                  </a:lnTo>
                  <a:lnTo>
                    <a:pt x="33310" y="151940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2" name="Straight Connector 51"/>
          <p:cNvCxnSpPr/>
          <p:nvPr/>
        </p:nvCxnSpPr>
        <p:spPr>
          <a:xfrm>
            <a:off x="3674490" y="1765300"/>
            <a:ext cx="0" cy="141427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3917881" y="2000540"/>
            <a:ext cx="1588524" cy="434151"/>
            <a:chOff x="3917881" y="2000540"/>
            <a:chExt cx="1588524" cy="434151"/>
          </a:xfrm>
        </p:grpSpPr>
        <p:sp>
          <p:nvSpPr>
            <p:cNvPr id="53" name="Freeform 52"/>
            <p:cNvSpPr/>
            <p:nvPr/>
          </p:nvSpPr>
          <p:spPr>
            <a:xfrm>
              <a:off x="3917881" y="2145736"/>
              <a:ext cx="146120" cy="270991"/>
            </a:xfrm>
            <a:custGeom>
              <a:avLst/>
              <a:gdLst/>
              <a:ahLst/>
              <a:cxnLst/>
              <a:rect l="0" t="0" r="0" b="0"/>
              <a:pathLst>
                <a:path w="146120" h="270991">
                  <a:moveTo>
                    <a:pt x="135590" y="54719"/>
                  </a:moveTo>
                  <a:lnTo>
                    <a:pt x="126015" y="30673"/>
                  </a:lnTo>
                  <a:lnTo>
                    <a:pt x="115347" y="16346"/>
                  </a:lnTo>
                  <a:lnTo>
                    <a:pt x="90597" y="716"/>
                  </a:lnTo>
                  <a:lnTo>
                    <a:pt x="81029" y="0"/>
                  </a:lnTo>
                  <a:lnTo>
                    <a:pt x="61038" y="5443"/>
                  </a:lnTo>
                  <a:lnTo>
                    <a:pt x="35642" y="21662"/>
                  </a:lnTo>
                  <a:lnTo>
                    <a:pt x="13299" y="46874"/>
                  </a:lnTo>
                  <a:lnTo>
                    <a:pt x="5199" y="69560"/>
                  </a:lnTo>
                  <a:lnTo>
                    <a:pt x="0" y="122252"/>
                  </a:lnTo>
                  <a:lnTo>
                    <a:pt x="143" y="176550"/>
                  </a:lnTo>
                  <a:lnTo>
                    <a:pt x="8370" y="211311"/>
                  </a:lnTo>
                  <a:lnTo>
                    <a:pt x="31518" y="251377"/>
                  </a:lnTo>
                  <a:lnTo>
                    <a:pt x="38133" y="259524"/>
                  </a:lnTo>
                  <a:lnTo>
                    <a:pt x="57961" y="268576"/>
                  </a:lnTo>
                  <a:lnTo>
                    <a:pt x="69799" y="270990"/>
                  </a:lnTo>
                  <a:lnTo>
                    <a:pt x="92312" y="267433"/>
                  </a:lnTo>
                  <a:lnTo>
                    <a:pt x="146119" y="2442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129606" y="2263626"/>
              <a:ext cx="164609" cy="171065"/>
            </a:xfrm>
            <a:custGeom>
              <a:avLst/>
              <a:gdLst/>
              <a:ahLst/>
              <a:cxnLst/>
              <a:rect l="0" t="0" r="0" b="0"/>
              <a:pathLst>
                <a:path w="164609" h="171065">
                  <a:moveTo>
                    <a:pt x="92321" y="0"/>
                  </a:moveTo>
                  <a:lnTo>
                    <a:pt x="69964" y="0"/>
                  </a:lnTo>
                  <a:lnTo>
                    <a:pt x="39294" y="11179"/>
                  </a:lnTo>
                  <a:lnTo>
                    <a:pt x="24690" y="26026"/>
                  </a:lnTo>
                  <a:lnTo>
                    <a:pt x="5783" y="64153"/>
                  </a:lnTo>
                  <a:lnTo>
                    <a:pt x="0" y="100637"/>
                  </a:lnTo>
                  <a:lnTo>
                    <a:pt x="4886" y="124277"/>
                  </a:lnTo>
                  <a:lnTo>
                    <a:pt x="9464" y="135494"/>
                  </a:lnTo>
                  <a:lnTo>
                    <a:pt x="23911" y="151077"/>
                  </a:lnTo>
                  <a:lnTo>
                    <a:pt x="61780" y="170613"/>
                  </a:lnTo>
                  <a:lnTo>
                    <a:pt x="71961" y="171064"/>
                  </a:lnTo>
                  <a:lnTo>
                    <a:pt x="92631" y="165326"/>
                  </a:lnTo>
                  <a:lnTo>
                    <a:pt x="141885" y="135997"/>
                  </a:lnTo>
                  <a:lnTo>
                    <a:pt x="149930" y="129269"/>
                  </a:lnTo>
                  <a:lnTo>
                    <a:pt x="158869" y="109316"/>
                  </a:lnTo>
                  <a:lnTo>
                    <a:pt x="164608" y="58378"/>
                  </a:lnTo>
                  <a:lnTo>
                    <a:pt x="159153" y="37255"/>
                  </a:lnTo>
                  <a:lnTo>
                    <a:pt x="154423" y="28346"/>
                  </a:lnTo>
                  <a:lnTo>
                    <a:pt x="139809" y="15328"/>
                  </a:lnTo>
                  <a:lnTo>
                    <a:pt x="122786" y="681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340071" y="2274155"/>
              <a:ext cx="145070" cy="153012"/>
            </a:xfrm>
            <a:custGeom>
              <a:avLst/>
              <a:gdLst/>
              <a:ahLst/>
              <a:cxnLst/>
              <a:rect l="0" t="0" r="0" b="0"/>
              <a:pathLst>
                <a:path w="145070" h="153012">
                  <a:moveTo>
                    <a:pt x="29255" y="0"/>
                  </a:moveTo>
                  <a:lnTo>
                    <a:pt x="18076" y="11178"/>
                  </a:lnTo>
                  <a:lnTo>
                    <a:pt x="5536" y="40487"/>
                  </a:lnTo>
                  <a:lnTo>
                    <a:pt x="0" y="78806"/>
                  </a:lnTo>
                  <a:lnTo>
                    <a:pt x="3949" y="114207"/>
                  </a:lnTo>
                  <a:lnTo>
                    <a:pt x="12549" y="133037"/>
                  </a:lnTo>
                  <a:lnTo>
                    <a:pt x="18118" y="141334"/>
                  </a:lnTo>
                  <a:lnTo>
                    <a:pt x="26510" y="146865"/>
                  </a:lnTo>
                  <a:lnTo>
                    <a:pt x="48312" y="153011"/>
                  </a:lnTo>
                  <a:lnTo>
                    <a:pt x="58337" y="152310"/>
                  </a:lnTo>
                  <a:lnTo>
                    <a:pt x="75716" y="145292"/>
                  </a:lnTo>
                  <a:lnTo>
                    <a:pt x="120267" y="108302"/>
                  </a:lnTo>
                  <a:lnTo>
                    <a:pt x="135900" y="82002"/>
                  </a:lnTo>
                  <a:lnTo>
                    <a:pt x="143861" y="29198"/>
                  </a:lnTo>
                  <a:lnTo>
                    <a:pt x="14506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558839" y="2084642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0" y="178430"/>
                  </a:lnTo>
                  <a:lnTo>
                    <a:pt x="0" y="240616"/>
                  </a:lnTo>
                  <a:lnTo>
                    <a:pt x="8333" y="302712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645554" y="2000540"/>
              <a:ext cx="134385" cy="401410"/>
            </a:xfrm>
            <a:custGeom>
              <a:avLst/>
              <a:gdLst/>
              <a:ahLst/>
              <a:cxnLst/>
              <a:rect l="0" t="0" r="0" b="0"/>
              <a:pathLst>
                <a:path w="134385" h="401410">
                  <a:moveTo>
                    <a:pt x="81741" y="284143"/>
                  </a:moveTo>
                  <a:lnTo>
                    <a:pt x="70563" y="272965"/>
                  </a:lnTo>
                  <a:lnTo>
                    <a:pt x="62591" y="270842"/>
                  </a:lnTo>
                  <a:lnTo>
                    <a:pt x="41254" y="271603"/>
                  </a:lnTo>
                  <a:lnTo>
                    <a:pt x="32523" y="275783"/>
                  </a:lnTo>
                  <a:lnTo>
                    <a:pt x="19702" y="289786"/>
                  </a:lnTo>
                  <a:lnTo>
                    <a:pt x="5907" y="317401"/>
                  </a:lnTo>
                  <a:lnTo>
                    <a:pt x="0" y="353399"/>
                  </a:lnTo>
                  <a:lnTo>
                    <a:pt x="4858" y="373805"/>
                  </a:lnTo>
                  <a:lnTo>
                    <a:pt x="9428" y="382523"/>
                  </a:lnTo>
                  <a:lnTo>
                    <a:pt x="23866" y="395328"/>
                  </a:lnTo>
                  <a:lnTo>
                    <a:pt x="32629" y="400380"/>
                  </a:lnTo>
                  <a:lnTo>
                    <a:pt x="41981" y="401409"/>
                  </a:lnTo>
                  <a:lnTo>
                    <a:pt x="61730" y="396313"/>
                  </a:lnTo>
                  <a:lnTo>
                    <a:pt x="75967" y="383130"/>
                  </a:lnTo>
                  <a:lnTo>
                    <a:pt x="110625" y="322585"/>
                  </a:lnTo>
                  <a:lnTo>
                    <a:pt x="119935" y="283055"/>
                  </a:lnTo>
                  <a:lnTo>
                    <a:pt x="130575" y="219876"/>
                  </a:lnTo>
                  <a:lnTo>
                    <a:pt x="133255" y="172944"/>
                  </a:lnTo>
                  <a:lnTo>
                    <a:pt x="134049" y="123164"/>
                  </a:lnTo>
                  <a:lnTo>
                    <a:pt x="134317" y="60709"/>
                  </a:lnTo>
                  <a:lnTo>
                    <a:pt x="128781" y="3572"/>
                  </a:lnTo>
                  <a:lnTo>
                    <a:pt x="127139" y="0"/>
                  </a:lnTo>
                  <a:lnTo>
                    <a:pt x="126044" y="2298"/>
                  </a:lnTo>
                  <a:lnTo>
                    <a:pt x="115714" y="56773"/>
                  </a:lnTo>
                  <a:lnTo>
                    <a:pt x="113798" y="115099"/>
                  </a:lnTo>
                  <a:lnTo>
                    <a:pt x="114589" y="174540"/>
                  </a:lnTo>
                  <a:lnTo>
                    <a:pt x="121678" y="231341"/>
                  </a:lnTo>
                  <a:lnTo>
                    <a:pt x="130804" y="292095"/>
                  </a:lnTo>
                  <a:lnTo>
                    <a:pt x="134384" y="3262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106321" y="2021471"/>
              <a:ext cx="176075" cy="379721"/>
            </a:xfrm>
            <a:custGeom>
              <a:avLst/>
              <a:gdLst/>
              <a:ahLst/>
              <a:cxnLst/>
              <a:rect l="0" t="0" r="0" b="0"/>
              <a:pathLst>
                <a:path w="176075" h="379721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7236" y="165972"/>
                  </a:lnTo>
                  <a:lnTo>
                    <a:pt x="9878" y="229403"/>
                  </a:lnTo>
                  <a:lnTo>
                    <a:pt x="10336" y="276202"/>
                  </a:lnTo>
                  <a:lnTo>
                    <a:pt x="4901" y="338828"/>
                  </a:lnTo>
                  <a:lnTo>
                    <a:pt x="4437" y="345208"/>
                  </a:lnTo>
                  <a:lnTo>
                    <a:pt x="5298" y="345952"/>
                  </a:lnTo>
                  <a:lnTo>
                    <a:pt x="7042" y="342939"/>
                  </a:lnTo>
                  <a:lnTo>
                    <a:pt x="13189" y="286681"/>
                  </a:lnTo>
                  <a:lnTo>
                    <a:pt x="24965" y="253399"/>
                  </a:lnTo>
                  <a:lnTo>
                    <a:pt x="30681" y="242632"/>
                  </a:lnTo>
                  <a:lnTo>
                    <a:pt x="46392" y="227549"/>
                  </a:lnTo>
                  <a:lnTo>
                    <a:pt x="66242" y="218116"/>
                  </a:lnTo>
                  <a:lnTo>
                    <a:pt x="90662" y="213924"/>
                  </a:lnTo>
                  <a:lnTo>
                    <a:pt x="113994" y="218300"/>
                  </a:lnTo>
                  <a:lnTo>
                    <a:pt x="143740" y="233917"/>
                  </a:lnTo>
                  <a:lnTo>
                    <a:pt x="158641" y="247853"/>
                  </a:lnTo>
                  <a:lnTo>
                    <a:pt x="169163" y="265745"/>
                  </a:lnTo>
                  <a:lnTo>
                    <a:pt x="176074" y="301138"/>
                  </a:lnTo>
                  <a:lnTo>
                    <a:pt x="171452" y="321402"/>
                  </a:lnTo>
                  <a:lnTo>
                    <a:pt x="149420" y="353476"/>
                  </a:lnTo>
                  <a:lnTo>
                    <a:pt x="129410" y="375225"/>
                  </a:lnTo>
                  <a:lnTo>
                    <a:pt x="121369" y="378832"/>
                  </a:lnTo>
                  <a:lnTo>
                    <a:pt x="103074" y="379720"/>
                  </a:lnTo>
                  <a:lnTo>
                    <a:pt x="73044" y="373642"/>
                  </a:lnTo>
                  <a:lnTo>
                    <a:pt x="55470" y="361425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313619" y="2231763"/>
              <a:ext cx="192786" cy="193712"/>
            </a:xfrm>
            <a:custGeom>
              <a:avLst/>
              <a:gdLst/>
              <a:ahLst/>
              <a:cxnLst/>
              <a:rect l="0" t="0" r="0" b="0"/>
              <a:pathLst>
                <a:path w="192786" h="193712">
                  <a:moveTo>
                    <a:pt x="3272" y="73978"/>
                  </a:moveTo>
                  <a:lnTo>
                    <a:pt x="58317" y="90766"/>
                  </a:lnTo>
                  <a:lnTo>
                    <a:pt x="95101" y="92600"/>
                  </a:lnTo>
                  <a:lnTo>
                    <a:pt x="150285" y="80214"/>
                  </a:lnTo>
                  <a:lnTo>
                    <a:pt x="156263" y="74626"/>
                  </a:lnTo>
                  <a:lnTo>
                    <a:pt x="159078" y="67391"/>
                  </a:lnTo>
                  <a:lnTo>
                    <a:pt x="159087" y="49993"/>
                  </a:lnTo>
                  <a:lnTo>
                    <a:pt x="155191" y="30563"/>
                  </a:lnTo>
                  <a:lnTo>
                    <a:pt x="143321" y="13348"/>
                  </a:lnTo>
                  <a:lnTo>
                    <a:pt x="135242" y="5482"/>
                  </a:lnTo>
                  <a:lnTo>
                    <a:pt x="125178" y="1408"/>
                  </a:lnTo>
                  <a:lnTo>
                    <a:pt x="101516" y="0"/>
                  </a:lnTo>
                  <a:lnTo>
                    <a:pt x="67476" y="5785"/>
                  </a:lnTo>
                  <a:lnTo>
                    <a:pt x="40753" y="20497"/>
                  </a:lnTo>
                  <a:lnTo>
                    <a:pt x="18017" y="39674"/>
                  </a:lnTo>
                  <a:lnTo>
                    <a:pt x="2051" y="65763"/>
                  </a:lnTo>
                  <a:lnTo>
                    <a:pt x="0" y="88654"/>
                  </a:lnTo>
                  <a:lnTo>
                    <a:pt x="8215" y="135888"/>
                  </a:lnTo>
                  <a:lnTo>
                    <a:pt x="23324" y="162771"/>
                  </a:lnTo>
                  <a:lnTo>
                    <a:pt x="39090" y="175053"/>
                  </a:lnTo>
                  <a:lnTo>
                    <a:pt x="77808" y="192469"/>
                  </a:lnTo>
                  <a:lnTo>
                    <a:pt x="101520" y="193711"/>
                  </a:lnTo>
                  <a:lnTo>
                    <a:pt x="154870" y="190565"/>
                  </a:lnTo>
                  <a:lnTo>
                    <a:pt x="192785" y="189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1" name="Straight Connector 60"/>
          <p:cNvCxnSpPr/>
          <p:nvPr/>
        </p:nvCxnSpPr>
        <p:spPr>
          <a:xfrm flipH="1" flipV="1">
            <a:off x="5410200" y="1714500"/>
            <a:ext cx="329946" cy="76403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Group 69"/>
          <p:cNvGrpSpPr/>
          <p:nvPr/>
        </p:nvGrpSpPr>
        <p:grpSpPr>
          <a:xfrm>
            <a:off x="5837250" y="1958300"/>
            <a:ext cx="1261381" cy="476823"/>
            <a:chOff x="5837250" y="1958300"/>
            <a:chExt cx="1261381" cy="476823"/>
          </a:xfrm>
        </p:grpSpPr>
        <p:sp>
          <p:nvSpPr>
            <p:cNvPr id="62" name="Freeform 61"/>
            <p:cNvSpPr/>
            <p:nvPr/>
          </p:nvSpPr>
          <p:spPr>
            <a:xfrm>
              <a:off x="5837250" y="1958300"/>
              <a:ext cx="163994" cy="475883"/>
            </a:xfrm>
            <a:custGeom>
              <a:avLst/>
              <a:gdLst/>
              <a:ahLst/>
              <a:cxnLst/>
              <a:rect l="0" t="0" r="0" b="0"/>
              <a:pathLst>
                <a:path w="163994" h="475883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13098" y="147327"/>
                  </a:lnTo>
                  <a:lnTo>
                    <a:pt x="15904" y="200720"/>
                  </a:lnTo>
                  <a:lnTo>
                    <a:pt x="16458" y="261917"/>
                  </a:lnTo>
                  <a:lnTo>
                    <a:pt x="16554" y="313001"/>
                  </a:lnTo>
                  <a:lnTo>
                    <a:pt x="16582" y="365182"/>
                  </a:lnTo>
                  <a:lnTo>
                    <a:pt x="22658" y="418405"/>
                  </a:lnTo>
                  <a:lnTo>
                    <a:pt x="12034" y="473422"/>
                  </a:lnTo>
                  <a:lnTo>
                    <a:pt x="10045" y="475882"/>
                  </a:lnTo>
                  <a:lnTo>
                    <a:pt x="8718" y="472843"/>
                  </a:lnTo>
                  <a:lnTo>
                    <a:pt x="7585" y="422923"/>
                  </a:lnTo>
                  <a:lnTo>
                    <a:pt x="20766" y="363143"/>
                  </a:lnTo>
                  <a:lnTo>
                    <a:pt x="36418" y="327917"/>
                  </a:lnTo>
                  <a:lnTo>
                    <a:pt x="52311" y="312247"/>
                  </a:lnTo>
                  <a:lnTo>
                    <a:pt x="61463" y="306431"/>
                  </a:lnTo>
                  <a:lnTo>
                    <a:pt x="80989" y="303088"/>
                  </a:lnTo>
                  <a:lnTo>
                    <a:pt x="91110" y="303834"/>
                  </a:lnTo>
                  <a:lnTo>
                    <a:pt x="108594" y="314022"/>
                  </a:lnTo>
                  <a:lnTo>
                    <a:pt x="122993" y="330248"/>
                  </a:lnTo>
                  <a:lnTo>
                    <a:pt x="149437" y="389894"/>
                  </a:lnTo>
                  <a:lnTo>
                    <a:pt x="163993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060289" y="2232041"/>
              <a:ext cx="130468" cy="168073"/>
            </a:xfrm>
            <a:custGeom>
              <a:avLst/>
              <a:gdLst/>
              <a:ahLst/>
              <a:cxnLst/>
              <a:rect l="0" t="0" r="0" b="0"/>
              <a:pathLst>
                <a:path w="130468" h="168073">
                  <a:moveTo>
                    <a:pt x="14654" y="10529"/>
                  </a:moveTo>
                  <a:lnTo>
                    <a:pt x="0" y="54491"/>
                  </a:lnTo>
                  <a:lnTo>
                    <a:pt x="2773" y="116981"/>
                  </a:lnTo>
                  <a:lnTo>
                    <a:pt x="5864" y="142069"/>
                  </a:lnTo>
                  <a:lnTo>
                    <a:pt x="15037" y="161018"/>
                  </a:lnTo>
                  <a:lnTo>
                    <a:pt x="21928" y="165837"/>
                  </a:lnTo>
                  <a:lnTo>
                    <a:pt x="30032" y="167880"/>
                  </a:lnTo>
                  <a:lnTo>
                    <a:pt x="38944" y="168072"/>
                  </a:lnTo>
                  <a:lnTo>
                    <a:pt x="55085" y="162046"/>
                  </a:lnTo>
                  <a:lnTo>
                    <a:pt x="70058" y="150399"/>
                  </a:lnTo>
                  <a:lnTo>
                    <a:pt x="111684" y="94096"/>
                  </a:lnTo>
                  <a:lnTo>
                    <a:pt x="124382" y="61805"/>
                  </a:lnTo>
                  <a:lnTo>
                    <a:pt x="1304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233700" y="2240882"/>
              <a:ext cx="133184" cy="173231"/>
            </a:xfrm>
            <a:custGeom>
              <a:avLst/>
              <a:gdLst/>
              <a:ahLst/>
              <a:cxnLst/>
              <a:rect l="0" t="0" r="0" b="0"/>
              <a:pathLst>
                <a:path w="133184" h="173231">
                  <a:moveTo>
                    <a:pt x="9699" y="33273"/>
                  </a:moveTo>
                  <a:lnTo>
                    <a:pt x="9699" y="91890"/>
                  </a:lnTo>
                  <a:lnTo>
                    <a:pt x="18031" y="151606"/>
                  </a:lnTo>
                  <a:lnTo>
                    <a:pt x="18763" y="164804"/>
                  </a:lnTo>
                  <a:lnTo>
                    <a:pt x="16911" y="171263"/>
                  </a:lnTo>
                  <a:lnTo>
                    <a:pt x="13337" y="173230"/>
                  </a:lnTo>
                  <a:lnTo>
                    <a:pt x="8615" y="172201"/>
                  </a:lnTo>
                  <a:lnTo>
                    <a:pt x="5467" y="166836"/>
                  </a:lnTo>
                  <a:lnTo>
                    <a:pt x="0" y="111707"/>
                  </a:lnTo>
                  <a:lnTo>
                    <a:pt x="10732" y="54954"/>
                  </a:lnTo>
                  <a:lnTo>
                    <a:pt x="18347" y="34720"/>
                  </a:lnTo>
                  <a:lnTo>
                    <a:pt x="29530" y="17928"/>
                  </a:lnTo>
                  <a:lnTo>
                    <a:pt x="45419" y="5786"/>
                  </a:lnTo>
                  <a:lnTo>
                    <a:pt x="54569" y="910"/>
                  </a:lnTo>
                  <a:lnTo>
                    <a:pt x="64179" y="0"/>
                  </a:lnTo>
                  <a:lnTo>
                    <a:pt x="84215" y="5227"/>
                  </a:lnTo>
                  <a:lnTo>
                    <a:pt x="101698" y="18468"/>
                  </a:lnTo>
                  <a:lnTo>
                    <a:pt x="116098" y="36052"/>
                  </a:lnTo>
                  <a:lnTo>
                    <a:pt x="126398" y="55565"/>
                  </a:lnTo>
                  <a:lnTo>
                    <a:pt x="133183" y="91871"/>
                  </a:lnTo>
                  <a:lnTo>
                    <a:pt x="125512" y="1490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435106" y="1958300"/>
              <a:ext cx="18864" cy="431670"/>
            </a:xfrm>
            <a:custGeom>
              <a:avLst/>
              <a:gdLst/>
              <a:ahLst/>
              <a:cxnLst/>
              <a:rect l="0" t="0" r="0" b="0"/>
              <a:pathLst>
                <a:path w="18864" h="431670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332" y="122570"/>
                  </a:lnTo>
                  <a:lnTo>
                    <a:pt x="7741" y="177867"/>
                  </a:lnTo>
                  <a:lnTo>
                    <a:pt x="11278" y="231296"/>
                  </a:lnTo>
                  <a:lnTo>
                    <a:pt x="16616" y="284171"/>
                  </a:lnTo>
                  <a:lnTo>
                    <a:pt x="18197" y="333763"/>
                  </a:lnTo>
                  <a:lnTo>
                    <a:pt x="18731" y="392442"/>
                  </a:lnTo>
                  <a:lnTo>
                    <a:pt x="18863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338155" y="2168870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61639" y="0"/>
                  </a:lnTo>
                  <a:lnTo>
                    <a:pt x="113794" y="0"/>
                  </a:lnTo>
                  <a:lnTo>
                    <a:pt x="56403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508936" y="2203284"/>
              <a:ext cx="165820" cy="203305"/>
            </a:xfrm>
            <a:custGeom>
              <a:avLst/>
              <a:gdLst/>
              <a:ahLst/>
              <a:cxnLst/>
              <a:rect l="0" t="0" r="0" b="0"/>
              <a:pathLst>
                <a:path w="165820" h="203305">
                  <a:moveTo>
                    <a:pt x="50317" y="70871"/>
                  </a:moveTo>
                  <a:lnTo>
                    <a:pt x="61496" y="82049"/>
                  </a:lnTo>
                  <a:lnTo>
                    <a:pt x="79462" y="87538"/>
                  </a:lnTo>
                  <a:lnTo>
                    <a:pt x="129124" y="91061"/>
                  </a:lnTo>
                  <a:lnTo>
                    <a:pt x="140289" y="87840"/>
                  </a:lnTo>
                  <a:lnTo>
                    <a:pt x="158936" y="74903"/>
                  </a:lnTo>
                  <a:lnTo>
                    <a:pt x="163673" y="66540"/>
                  </a:lnTo>
                  <a:lnTo>
                    <a:pt x="165819" y="47889"/>
                  </a:lnTo>
                  <a:lnTo>
                    <a:pt x="159753" y="31021"/>
                  </a:lnTo>
                  <a:lnTo>
                    <a:pt x="154861" y="23247"/>
                  </a:lnTo>
                  <a:lnTo>
                    <a:pt x="140065" y="11490"/>
                  </a:lnTo>
                  <a:lnTo>
                    <a:pt x="120621" y="3535"/>
                  </a:lnTo>
                  <a:lnTo>
                    <a:pt x="96382" y="0"/>
                  </a:lnTo>
                  <a:lnTo>
                    <a:pt x="73131" y="4668"/>
                  </a:lnTo>
                  <a:lnTo>
                    <a:pt x="52268" y="15711"/>
                  </a:lnTo>
                  <a:lnTo>
                    <a:pt x="35197" y="32317"/>
                  </a:lnTo>
                  <a:lnTo>
                    <a:pt x="13579" y="71574"/>
                  </a:lnTo>
                  <a:lnTo>
                    <a:pt x="2907" y="103835"/>
                  </a:lnTo>
                  <a:lnTo>
                    <a:pt x="0" y="129195"/>
                  </a:lnTo>
                  <a:lnTo>
                    <a:pt x="4948" y="152945"/>
                  </a:lnTo>
                  <a:lnTo>
                    <a:pt x="20887" y="182927"/>
                  </a:lnTo>
                  <a:lnTo>
                    <a:pt x="27188" y="191198"/>
                  </a:lnTo>
                  <a:lnTo>
                    <a:pt x="46666" y="200389"/>
                  </a:lnTo>
                  <a:lnTo>
                    <a:pt x="70922" y="203304"/>
                  </a:lnTo>
                  <a:lnTo>
                    <a:pt x="132868" y="192657"/>
                  </a:lnTo>
                  <a:lnTo>
                    <a:pt x="155602" y="1866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723406" y="2200455"/>
              <a:ext cx="120118" cy="234668"/>
            </a:xfrm>
            <a:custGeom>
              <a:avLst/>
              <a:gdLst/>
              <a:ahLst/>
              <a:cxnLst/>
              <a:rect l="0" t="0" r="0" b="0"/>
              <a:pathLst>
                <a:path w="120118" h="234668">
                  <a:moveTo>
                    <a:pt x="25361" y="105286"/>
                  </a:moveTo>
                  <a:lnTo>
                    <a:pt x="19771" y="122053"/>
                  </a:lnTo>
                  <a:lnTo>
                    <a:pt x="24213" y="173632"/>
                  </a:lnTo>
                  <a:lnTo>
                    <a:pt x="40776" y="234667"/>
                  </a:lnTo>
                  <a:lnTo>
                    <a:pt x="21494" y="177871"/>
                  </a:lnTo>
                  <a:lnTo>
                    <a:pt x="763" y="115716"/>
                  </a:lnTo>
                  <a:lnTo>
                    <a:pt x="0" y="94714"/>
                  </a:lnTo>
                  <a:lnTo>
                    <a:pt x="4731" y="73680"/>
                  </a:lnTo>
                  <a:lnTo>
                    <a:pt x="14632" y="52634"/>
                  </a:lnTo>
                  <a:lnTo>
                    <a:pt x="29952" y="37821"/>
                  </a:lnTo>
                  <a:lnTo>
                    <a:pt x="88935" y="11077"/>
                  </a:lnTo>
                  <a:lnTo>
                    <a:pt x="1201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875109" y="2189927"/>
              <a:ext cx="223522" cy="228553"/>
            </a:xfrm>
            <a:custGeom>
              <a:avLst/>
              <a:gdLst/>
              <a:ahLst/>
              <a:cxnLst/>
              <a:rect l="0" t="0" r="0" b="0"/>
              <a:pathLst>
                <a:path w="223522" h="228553">
                  <a:moveTo>
                    <a:pt x="189513" y="0"/>
                  </a:moveTo>
                  <a:lnTo>
                    <a:pt x="140582" y="3120"/>
                  </a:lnTo>
                  <a:lnTo>
                    <a:pt x="87040" y="14654"/>
                  </a:lnTo>
                  <a:lnTo>
                    <a:pt x="53475" y="30338"/>
                  </a:lnTo>
                  <a:lnTo>
                    <a:pt x="38195" y="46239"/>
                  </a:lnTo>
                  <a:lnTo>
                    <a:pt x="32482" y="55392"/>
                  </a:lnTo>
                  <a:lnTo>
                    <a:pt x="31013" y="65004"/>
                  </a:lnTo>
                  <a:lnTo>
                    <a:pt x="35620" y="85043"/>
                  </a:lnTo>
                  <a:lnTo>
                    <a:pt x="42464" y="90620"/>
                  </a:lnTo>
                  <a:lnTo>
                    <a:pt x="62546" y="93698"/>
                  </a:lnTo>
                  <a:lnTo>
                    <a:pt x="124064" y="97737"/>
                  </a:lnTo>
                  <a:lnTo>
                    <a:pt x="178684" y="113866"/>
                  </a:lnTo>
                  <a:lnTo>
                    <a:pt x="199907" y="125087"/>
                  </a:lnTo>
                  <a:lnTo>
                    <a:pt x="214799" y="140992"/>
                  </a:lnTo>
                  <a:lnTo>
                    <a:pt x="220409" y="150147"/>
                  </a:lnTo>
                  <a:lnTo>
                    <a:pt x="223521" y="169677"/>
                  </a:lnTo>
                  <a:lnTo>
                    <a:pt x="222713" y="179799"/>
                  </a:lnTo>
                  <a:lnTo>
                    <a:pt x="215576" y="197284"/>
                  </a:lnTo>
                  <a:lnTo>
                    <a:pt x="210398" y="205222"/>
                  </a:lnTo>
                  <a:lnTo>
                    <a:pt x="195285" y="217162"/>
                  </a:lnTo>
                  <a:lnTo>
                    <a:pt x="175700" y="225198"/>
                  </a:lnTo>
                  <a:lnTo>
                    <a:pt x="139537" y="228552"/>
                  </a:lnTo>
                  <a:lnTo>
                    <a:pt x="89044" y="219798"/>
                  </a:lnTo>
                  <a:lnTo>
                    <a:pt x="29026" y="206804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1" name="Straight Connector 70"/>
          <p:cNvCxnSpPr/>
          <p:nvPr/>
        </p:nvCxnSpPr>
        <p:spPr>
          <a:xfrm>
            <a:off x="6264402" y="2484754"/>
            <a:ext cx="705484" cy="94754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Group 79"/>
          <p:cNvGrpSpPr/>
          <p:nvPr/>
        </p:nvGrpSpPr>
        <p:grpSpPr>
          <a:xfrm>
            <a:off x="6475026" y="2540234"/>
            <a:ext cx="528790" cy="818357"/>
            <a:chOff x="6475026" y="2540234"/>
            <a:chExt cx="528790" cy="818357"/>
          </a:xfrm>
        </p:grpSpPr>
        <p:sp>
          <p:nvSpPr>
            <p:cNvPr id="72" name="Freeform 71"/>
            <p:cNvSpPr/>
            <p:nvPr/>
          </p:nvSpPr>
          <p:spPr>
            <a:xfrm>
              <a:off x="6475026" y="2540234"/>
              <a:ext cx="263213" cy="207704"/>
            </a:xfrm>
            <a:custGeom>
              <a:avLst/>
              <a:gdLst/>
              <a:ahLst/>
              <a:cxnLst/>
              <a:rect l="0" t="0" r="0" b="0"/>
              <a:pathLst>
                <a:path w="263213" h="207704">
                  <a:moveTo>
                    <a:pt x="0" y="207703"/>
                  </a:moveTo>
                  <a:lnTo>
                    <a:pt x="25193" y="153828"/>
                  </a:lnTo>
                  <a:lnTo>
                    <a:pt x="44664" y="115823"/>
                  </a:lnTo>
                  <a:lnTo>
                    <a:pt x="84451" y="59633"/>
                  </a:lnTo>
                  <a:lnTo>
                    <a:pt x="112348" y="23647"/>
                  </a:lnTo>
                  <a:lnTo>
                    <a:pt x="138963" y="6809"/>
                  </a:lnTo>
                  <a:lnTo>
                    <a:pt x="174665" y="0"/>
                  </a:lnTo>
                  <a:lnTo>
                    <a:pt x="209290" y="3572"/>
                  </a:lnTo>
                  <a:lnTo>
                    <a:pt x="227939" y="15203"/>
                  </a:lnTo>
                  <a:lnTo>
                    <a:pt x="263212" y="603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475026" y="2590010"/>
              <a:ext cx="94757" cy="84229"/>
            </a:xfrm>
            <a:custGeom>
              <a:avLst/>
              <a:gdLst/>
              <a:ahLst/>
              <a:cxnLst/>
              <a:rect l="0" t="0" r="0" b="0"/>
              <a:pathLst>
                <a:path w="94757" h="84229">
                  <a:moveTo>
                    <a:pt x="94756" y="84228"/>
                  </a:moveTo>
                  <a:lnTo>
                    <a:pt x="77988" y="78639"/>
                  </a:lnTo>
                  <a:lnTo>
                    <a:pt x="63517" y="66536"/>
                  </a:lnTo>
                  <a:lnTo>
                    <a:pt x="21087" y="161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548725" y="2747937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63171" y="0"/>
                  </a:moveTo>
                  <a:lnTo>
                    <a:pt x="13673" y="58564"/>
                  </a:lnTo>
                  <a:lnTo>
                    <a:pt x="6078" y="7009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664538" y="267423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620663" y="2777050"/>
              <a:ext cx="120143" cy="170930"/>
            </a:xfrm>
            <a:custGeom>
              <a:avLst/>
              <a:gdLst/>
              <a:ahLst/>
              <a:cxnLst/>
              <a:rect l="0" t="0" r="0" b="0"/>
              <a:pathLst>
                <a:path w="120143" h="170930">
                  <a:moveTo>
                    <a:pt x="33347" y="2473"/>
                  </a:moveTo>
                  <a:lnTo>
                    <a:pt x="36467" y="45165"/>
                  </a:lnTo>
                  <a:lnTo>
                    <a:pt x="38936" y="55501"/>
                  </a:lnTo>
                  <a:lnTo>
                    <a:pt x="44092" y="63561"/>
                  </a:lnTo>
                  <a:lnTo>
                    <a:pt x="65776" y="82834"/>
                  </a:lnTo>
                  <a:lnTo>
                    <a:pt x="82990" y="107392"/>
                  </a:lnTo>
                  <a:lnTo>
                    <a:pt x="99864" y="118514"/>
                  </a:lnTo>
                  <a:lnTo>
                    <a:pt x="106937" y="118438"/>
                  </a:lnTo>
                  <a:lnTo>
                    <a:pt x="112823" y="114878"/>
                  </a:lnTo>
                  <a:lnTo>
                    <a:pt x="117917" y="108995"/>
                  </a:lnTo>
                  <a:lnTo>
                    <a:pt x="120142" y="101564"/>
                  </a:lnTo>
                  <a:lnTo>
                    <a:pt x="117686" y="74337"/>
                  </a:lnTo>
                  <a:lnTo>
                    <a:pt x="108379" y="44043"/>
                  </a:lnTo>
                  <a:lnTo>
                    <a:pt x="97501" y="23288"/>
                  </a:lnTo>
                  <a:lnTo>
                    <a:pt x="81747" y="8605"/>
                  </a:lnTo>
                  <a:lnTo>
                    <a:pt x="72633" y="3051"/>
                  </a:lnTo>
                  <a:lnTo>
                    <a:pt x="53147" y="0"/>
                  </a:lnTo>
                  <a:lnTo>
                    <a:pt x="43038" y="825"/>
                  </a:lnTo>
                  <a:lnTo>
                    <a:pt x="25566" y="7979"/>
                  </a:lnTo>
                  <a:lnTo>
                    <a:pt x="17631" y="13163"/>
                  </a:lnTo>
                  <a:lnTo>
                    <a:pt x="5695" y="28281"/>
                  </a:lnTo>
                  <a:lnTo>
                    <a:pt x="874" y="37226"/>
                  </a:lnTo>
                  <a:lnTo>
                    <a:pt x="0" y="46698"/>
                  </a:lnTo>
                  <a:lnTo>
                    <a:pt x="10209" y="103097"/>
                  </a:lnTo>
                  <a:lnTo>
                    <a:pt x="17263" y="137962"/>
                  </a:lnTo>
                  <a:lnTo>
                    <a:pt x="26588" y="153548"/>
                  </a:lnTo>
                  <a:lnTo>
                    <a:pt x="43875" y="1709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723595" y="2930052"/>
              <a:ext cx="119929" cy="63614"/>
            </a:xfrm>
            <a:custGeom>
              <a:avLst/>
              <a:gdLst/>
              <a:ahLst/>
              <a:cxnLst/>
              <a:rect l="0" t="0" r="0" b="0"/>
              <a:pathLst>
                <a:path w="119929" h="63614">
                  <a:moveTo>
                    <a:pt x="25172" y="17927"/>
                  </a:moveTo>
                  <a:lnTo>
                    <a:pt x="0" y="63613"/>
                  </a:lnTo>
                  <a:lnTo>
                    <a:pt x="6074" y="35877"/>
                  </a:lnTo>
                  <a:lnTo>
                    <a:pt x="8931" y="26384"/>
                  </a:lnTo>
                  <a:lnTo>
                    <a:pt x="14344" y="18886"/>
                  </a:lnTo>
                  <a:lnTo>
                    <a:pt x="29718" y="7435"/>
                  </a:lnTo>
                  <a:lnTo>
                    <a:pt x="63693" y="0"/>
                  </a:lnTo>
                  <a:lnTo>
                    <a:pt x="83626" y="4500"/>
                  </a:lnTo>
                  <a:lnTo>
                    <a:pt x="99115" y="14299"/>
                  </a:lnTo>
                  <a:lnTo>
                    <a:pt x="119928" y="3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793722" y="3029595"/>
              <a:ext cx="102444" cy="139483"/>
            </a:xfrm>
            <a:custGeom>
              <a:avLst/>
              <a:gdLst/>
              <a:ahLst/>
              <a:cxnLst/>
              <a:rect l="0" t="0" r="0" b="0"/>
              <a:pathLst>
                <a:path w="102444" h="139483">
                  <a:moveTo>
                    <a:pt x="102443" y="44726"/>
                  </a:moveTo>
                  <a:lnTo>
                    <a:pt x="96855" y="22369"/>
                  </a:lnTo>
                  <a:lnTo>
                    <a:pt x="91699" y="14614"/>
                  </a:lnTo>
                  <a:lnTo>
                    <a:pt x="76611" y="2877"/>
                  </a:lnTo>
                  <a:lnTo>
                    <a:pt x="58207" y="0"/>
                  </a:lnTo>
                  <a:lnTo>
                    <a:pt x="48386" y="870"/>
                  </a:lnTo>
                  <a:lnTo>
                    <a:pt x="31235" y="8077"/>
                  </a:lnTo>
                  <a:lnTo>
                    <a:pt x="23385" y="13274"/>
                  </a:lnTo>
                  <a:lnTo>
                    <a:pt x="11545" y="28408"/>
                  </a:lnTo>
                  <a:lnTo>
                    <a:pt x="3553" y="48002"/>
                  </a:lnTo>
                  <a:lnTo>
                    <a:pt x="0" y="72308"/>
                  </a:lnTo>
                  <a:lnTo>
                    <a:pt x="4661" y="92470"/>
                  </a:lnTo>
                  <a:lnTo>
                    <a:pt x="39273" y="139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867474" y="3121164"/>
              <a:ext cx="136342" cy="237427"/>
            </a:xfrm>
            <a:custGeom>
              <a:avLst/>
              <a:gdLst/>
              <a:ahLst/>
              <a:cxnLst/>
              <a:rect l="0" t="0" r="0" b="0"/>
              <a:pathLst>
                <a:path w="136342" h="237427">
                  <a:moveTo>
                    <a:pt x="49748" y="47913"/>
                  </a:moveTo>
                  <a:lnTo>
                    <a:pt x="59324" y="71960"/>
                  </a:lnTo>
                  <a:lnTo>
                    <a:pt x="89152" y="107506"/>
                  </a:lnTo>
                  <a:lnTo>
                    <a:pt x="97074" y="111039"/>
                  </a:lnTo>
                  <a:lnTo>
                    <a:pt x="115236" y="111844"/>
                  </a:lnTo>
                  <a:lnTo>
                    <a:pt x="122652" y="108081"/>
                  </a:lnTo>
                  <a:lnTo>
                    <a:pt x="134013" y="94542"/>
                  </a:lnTo>
                  <a:lnTo>
                    <a:pt x="136341" y="86018"/>
                  </a:lnTo>
                  <a:lnTo>
                    <a:pt x="134027" y="57254"/>
                  </a:lnTo>
                  <a:lnTo>
                    <a:pt x="124763" y="27674"/>
                  </a:lnTo>
                  <a:lnTo>
                    <a:pt x="113893" y="11232"/>
                  </a:lnTo>
                  <a:lnTo>
                    <a:pt x="105380" y="5912"/>
                  </a:lnTo>
                  <a:lnTo>
                    <a:pt x="83442" y="0"/>
                  </a:lnTo>
                  <a:lnTo>
                    <a:pt x="61214" y="3612"/>
                  </a:lnTo>
                  <a:lnTo>
                    <a:pt x="32089" y="18799"/>
                  </a:lnTo>
                  <a:lnTo>
                    <a:pt x="17333" y="32634"/>
                  </a:lnTo>
                  <a:lnTo>
                    <a:pt x="6876" y="50481"/>
                  </a:lnTo>
                  <a:lnTo>
                    <a:pt x="0" y="85849"/>
                  </a:lnTo>
                  <a:lnTo>
                    <a:pt x="4632" y="109227"/>
                  </a:lnTo>
                  <a:lnTo>
                    <a:pt x="20393" y="139000"/>
                  </a:lnTo>
                  <a:lnTo>
                    <a:pt x="74402" y="199848"/>
                  </a:lnTo>
                  <a:lnTo>
                    <a:pt x="99289" y="228964"/>
                  </a:lnTo>
                  <a:lnTo>
                    <a:pt x="112920" y="2374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1" name="Straight Connector 80"/>
          <p:cNvCxnSpPr/>
          <p:nvPr/>
        </p:nvCxnSpPr>
        <p:spPr>
          <a:xfrm>
            <a:off x="3779730" y="663295"/>
            <a:ext cx="873866" cy="0"/>
          </a:xfrm>
          <a:prstGeom prst="line">
            <a:avLst/>
          </a:prstGeom>
          <a:ln w="38100" cap="flat" cmpd="sng" algn="ctr">
            <a:solidFill>
              <a:srgbClr val="0000FF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73740" y="234281"/>
            <a:ext cx="2686365" cy="713284"/>
            <a:chOff x="273740" y="234281"/>
            <a:chExt cx="2686365" cy="713284"/>
          </a:xfrm>
        </p:grpSpPr>
        <p:sp>
          <p:nvSpPr>
            <p:cNvPr id="2" name="Freeform 1"/>
            <p:cNvSpPr/>
            <p:nvPr/>
          </p:nvSpPr>
          <p:spPr>
            <a:xfrm>
              <a:off x="463253" y="368497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62478"/>
                  </a:lnTo>
                  <a:lnTo>
                    <a:pt x="5590" y="113597"/>
                  </a:lnTo>
                  <a:lnTo>
                    <a:pt x="9065" y="169099"/>
                  </a:lnTo>
                  <a:lnTo>
                    <a:pt x="10095" y="226228"/>
                  </a:lnTo>
                  <a:lnTo>
                    <a:pt x="15990" y="280200"/>
                  </a:lnTo>
                  <a:lnTo>
                    <a:pt x="20056" y="341264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3740" y="234281"/>
              <a:ext cx="386846" cy="334258"/>
            </a:xfrm>
            <a:custGeom>
              <a:avLst/>
              <a:gdLst/>
              <a:ahLst/>
              <a:cxnLst/>
              <a:rect l="0" t="0" r="0" b="0"/>
              <a:pathLst>
                <a:path w="386846" h="334258">
                  <a:moveTo>
                    <a:pt x="0" y="134216"/>
                  </a:moveTo>
                  <a:lnTo>
                    <a:pt x="20244" y="90253"/>
                  </a:lnTo>
                  <a:lnTo>
                    <a:pt x="39404" y="65558"/>
                  </a:lnTo>
                  <a:lnTo>
                    <a:pt x="98507" y="25705"/>
                  </a:lnTo>
                  <a:lnTo>
                    <a:pt x="147893" y="4864"/>
                  </a:lnTo>
                  <a:lnTo>
                    <a:pt x="205252" y="0"/>
                  </a:lnTo>
                  <a:lnTo>
                    <a:pt x="246299" y="7361"/>
                  </a:lnTo>
                  <a:lnTo>
                    <a:pt x="304675" y="37474"/>
                  </a:lnTo>
                  <a:lnTo>
                    <a:pt x="357726" y="94797"/>
                  </a:lnTo>
                  <a:lnTo>
                    <a:pt x="380408" y="134748"/>
                  </a:lnTo>
                  <a:lnTo>
                    <a:pt x="386845" y="177138"/>
                  </a:lnTo>
                  <a:lnTo>
                    <a:pt x="380614" y="234288"/>
                  </a:lnTo>
                  <a:lnTo>
                    <a:pt x="370268" y="268372"/>
                  </a:lnTo>
                  <a:lnTo>
                    <a:pt x="339731" y="308871"/>
                  </a:lnTo>
                  <a:lnTo>
                    <a:pt x="307982" y="324916"/>
                  </a:lnTo>
                  <a:lnTo>
                    <a:pt x="247820" y="333027"/>
                  </a:lnTo>
                  <a:lnTo>
                    <a:pt x="221099" y="3342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75156" y="583809"/>
              <a:ext cx="203953" cy="137900"/>
            </a:xfrm>
            <a:custGeom>
              <a:avLst/>
              <a:gdLst/>
              <a:ahLst/>
              <a:cxnLst/>
              <a:rect l="0" t="0" r="0" b="0"/>
              <a:pathLst>
                <a:path w="203953" h="137900">
                  <a:moveTo>
                    <a:pt x="109196" y="90014"/>
                  </a:moveTo>
                  <a:lnTo>
                    <a:pt x="106076" y="47323"/>
                  </a:lnTo>
                  <a:lnTo>
                    <a:pt x="99621" y="27756"/>
                  </a:lnTo>
                  <a:lnTo>
                    <a:pt x="88952" y="11261"/>
                  </a:lnTo>
                  <a:lnTo>
                    <a:pt x="80492" y="5927"/>
                  </a:lnTo>
                  <a:lnTo>
                    <a:pt x="58614" y="0"/>
                  </a:lnTo>
                  <a:lnTo>
                    <a:pt x="48569" y="1929"/>
                  </a:lnTo>
                  <a:lnTo>
                    <a:pt x="31168" y="13430"/>
                  </a:lnTo>
                  <a:lnTo>
                    <a:pt x="13807" y="39637"/>
                  </a:lnTo>
                  <a:lnTo>
                    <a:pt x="1254" y="69628"/>
                  </a:lnTo>
                  <a:lnTo>
                    <a:pt x="0" y="90313"/>
                  </a:lnTo>
                  <a:lnTo>
                    <a:pt x="4513" y="110034"/>
                  </a:lnTo>
                  <a:lnTo>
                    <a:pt x="14317" y="126598"/>
                  </a:lnTo>
                  <a:lnTo>
                    <a:pt x="22547" y="131951"/>
                  </a:lnTo>
                  <a:lnTo>
                    <a:pt x="44169" y="137899"/>
                  </a:lnTo>
                  <a:lnTo>
                    <a:pt x="54146" y="137145"/>
                  </a:lnTo>
                  <a:lnTo>
                    <a:pt x="71471" y="130069"/>
                  </a:lnTo>
                  <a:lnTo>
                    <a:pt x="83851" y="116005"/>
                  </a:lnTo>
                  <a:lnTo>
                    <a:pt x="101330" y="78381"/>
                  </a:lnTo>
                  <a:lnTo>
                    <a:pt x="105122" y="76409"/>
                  </a:lnTo>
                  <a:lnTo>
                    <a:pt x="108819" y="79775"/>
                  </a:lnTo>
                  <a:lnTo>
                    <a:pt x="122732" y="100628"/>
                  </a:lnTo>
                  <a:lnTo>
                    <a:pt x="136269" y="113449"/>
                  </a:lnTo>
                  <a:lnTo>
                    <a:pt x="153984" y="123047"/>
                  </a:lnTo>
                  <a:lnTo>
                    <a:pt x="163621" y="123734"/>
                  </a:lnTo>
                  <a:lnTo>
                    <a:pt x="203952" y="1110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79108" y="357968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57264"/>
                  </a:lnTo>
                  <a:lnTo>
                    <a:pt x="0" y="118157"/>
                  </a:lnTo>
                  <a:lnTo>
                    <a:pt x="5590" y="166681"/>
                  </a:lnTo>
                  <a:lnTo>
                    <a:pt x="10723" y="227074"/>
                  </a:lnTo>
                  <a:lnTo>
                    <a:pt x="18669" y="287183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65216" y="539806"/>
              <a:ext cx="158261" cy="186661"/>
            </a:xfrm>
            <a:custGeom>
              <a:avLst/>
              <a:gdLst/>
              <a:ahLst/>
              <a:cxnLst/>
              <a:rect l="0" t="0" r="0" b="0"/>
              <a:pathLst>
                <a:path w="158261" h="186661">
                  <a:moveTo>
                    <a:pt x="8649" y="102432"/>
                  </a:moveTo>
                  <a:lnTo>
                    <a:pt x="46127" y="110765"/>
                  </a:lnTo>
                  <a:lnTo>
                    <a:pt x="97550" y="112527"/>
                  </a:lnTo>
                  <a:lnTo>
                    <a:pt x="121860" y="106529"/>
                  </a:lnTo>
                  <a:lnTo>
                    <a:pt x="133256" y="101653"/>
                  </a:lnTo>
                  <a:lnTo>
                    <a:pt x="149038" y="86878"/>
                  </a:lnTo>
                  <a:lnTo>
                    <a:pt x="154884" y="78025"/>
                  </a:lnTo>
                  <a:lnTo>
                    <a:pt x="158260" y="58829"/>
                  </a:lnTo>
                  <a:lnTo>
                    <a:pt x="157523" y="48797"/>
                  </a:lnTo>
                  <a:lnTo>
                    <a:pt x="150464" y="31411"/>
                  </a:lnTo>
                  <a:lnTo>
                    <a:pt x="145306" y="23499"/>
                  </a:lnTo>
                  <a:lnTo>
                    <a:pt x="130217" y="11589"/>
                  </a:lnTo>
                  <a:lnTo>
                    <a:pt x="110642" y="3565"/>
                  </a:lnTo>
                  <a:lnTo>
                    <a:pt x="86345" y="0"/>
                  </a:lnTo>
                  <a:lnTo>
                    <a:pt x="63067" y="4654"/>
                  </a:lnTo>
                  <a:lnTo>
                    <a:pt x="19528" y="26706"/>
                  </a:lnTo>
                  <a:lnTo>
                    <a:pt x="12392" y="35570"/>
                  </a:lnTo>
                  <a:lnTo>
                    <a:pt x="4463" y="57898"/>
                  </a:lnTo>
                  <a:lnTo>
                    <a:pt x="0" y="96775"/>
                  </a:lnTo>
                  <a:lnTo>
                    <a:pt x="5195" y="120975"/>
                  </a:lnTo>
                  <a:lnTo>
                    <a:pt x="21273" y="151210"/>
                  </a:lnTo>
                  <a:lnTo>
                    <a:pt x="35317" y="166225"/>
                  </a:lnTo>
                  <a:lnTo>
                    <a:pt x="53257" y="176798"/>
                  </a:lnTo>
                  <a:lnTo>
                    <a:pt x="99435" y="184712"/>
                  </a:lnTo>
                  <a:lnTo>
                    <a:pt x="134991" y="186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67827" y="589595"/>
              <a:ext cx="172093" cy="161852"/>
            </a:xfrm>
            <a:custGeom>
              <a:avLst/>
              <a:gdLst/>
              <a:ahLst/>
              <a:cxnLst/>
              <a:rect l="0" t="0" r="0" b="0"/>
              <a:pathLst>
                <a:path w="172093" h="161852">
                  <a:moveTo>
                    <a:pt x="79779" y="31586"/>
                  </a:moveTo>
                  <a:lnTo>
                    <a:pt x="68600" y="20407"/>
                  </a:lnTo>
                  <a:lnTo>
                    <a:pt x="60628" y="18284"/>
                  </a:lnTo>
                  <a:lnTo>
                    <a:pt x="39292" y="19045"/>
                  </a:lnTo>
                  <a:lnTo>
                    <a:pt x="20451" y="29522"/>
                  </a:lnTo>
                  <a:lnTo>
                    <a:pt x="12151" y="37229"/>
                  </a:lnTo>
                  <a:lnTo>
                    <a:pt x="2928" y="58270"/>
                  </a:lnTo>
                  <a:lnTo>
                    <a:pt x="0" y="82050"/>
                  </a:lnTo>
                  <a:lnTo>
                    <a:pt x="2597" y="104317"/>
                  </a:lnTo>
                  <a:lnTo>
                    <a:pt x="10771" y="122793"/>
                  </a:lnTo>
                  <a:lnTo>
                    <a:pt x="16226" y="130995"/>
                  </a:lnTo>
                  <a:lnTo>
                    <a:pt x="31646" y="143228"/>
                  </a:lnTo>
                  <a:lnTo>
                    <a:pt x="70141" y="160613"/>
                  </a:lnTo>
                  <a:lnTo>
                    <a:pt x="90703" y="161851"/>
                  </a:lnTo>
                  <a:lnTo>
                    <a:pt x="132499" y="153114"/>
                  </a:lnTo>
                  <a:lnTo>
                    <a:pt x="140662" y="147699"/>
                  </a:lnTo>
                  <a:lnTo>
                    <a:pt x="152851" y="132325"/>
                  </a:lnTo>
                  <a:lnTo>
                    <a:pt x="166291" y="103938"/>
                  </a:lnTo>
                  <a:lnTo>
                    <a:pt x="172092" y="67712"/>
                  </a:lnTo>
                  <a:lnTo>
                    <a:pt x="167210" y="44132"/>
                  </a:lnTo>
                  <a:lnTo>
                    <a:pt x="156072" y="23124"/>
                  </a:lnTo>
                  <a:lnTo>
                    <a:pt x="139423" y="5988"/>
                  </a:lnTo>
                  <a:lnTo>
                    <a:pt x="130070" y="1653"/>
                  </a:lnTo>
                  <a:lnTo>
                    <a:pt x="903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52891" y="522890"/>
              <a:ext cx="189514" cy="209064"/>
            </a:xfrm>
            <a:custGeom>
              <a:avLst/>
              <a:gdLst/>
              <a:ahLst/>
              <a:cxnLst/>
              <a:rect l="0" t="0" r="0" b="0"/>
              <a:pathLst>
                <a:path w="189514" h="209064">
                  <a:moveTo>
                    <a:pt x="0" y="56177"/>
                  </a:moveTo>
                  <a:lnTo>
                    <a:pt x="49498" y="111264"/>
                  </a:lnTo>
                  <a:lnTo>
                    <a:pt x="76625" y="172205"/>
                  </a:lnTo>
                  <a:lnTo>
                    <a:pt x="87564" y="203639"/>
                  </a:lnTo>
                  <a:lnTo>
                    <a:pt x="87622" y="208298"/>
                  </a:lnTo>
                  <a:lnTo>
                    <a:pt x="85321" y="209063"/>
                  </a:lnTo>
                  <a:lnTo>
                    <a:pt x="81447" y="207234"/>
                  </a:lnTo>
                  <a:lnTo>
                    <a:pt x="74023" y="195843"/>
                  </a:lnTo>
                  <a:lnTo>
                    <a:pt x="59725" y="148756"/>
                  </a:lnTo>
                  <a:lnTo>
                    <a:pt x="54741" y="100115"/>
                  </a:lnTo>
                  <a:lnTo>
                    <a:pt x="55396" y="40853"/>
                  </a:lnTo>
                  <a:lnTo>
                    <a:pt x="64005" y="16611"/>
                  </a:lnTo>
                  <a:lnTo>
                    <a:pt x="71916" y="8743"/>
                  </a:lnTo>
                  <a:lnTo>
                    <a:pt x="93184" y="0"/>
                  </a:lnTo>
                  <a:lnTo>
                    <a:pt x="103067" y="1178"/>
                  </a:lnTo>
                  <a:lnTo>
                    <a:pt x="120287" y="11846"/>
                  </a:lnTo>
                  <a:lnTo>
                    <a:pt x="143135" y="37583"/>
                  </a:lnTo>
                  <a:lnTo>
                    <a:pt x="171283" y="98507"/>
                  </a:lnTo>
                  <a:lnTo>
                    <a:pt x="186303" y="153056"/>
                  </a:lnTo>
                  <a:lnTo>
                    <a:pt x="189513" y="1719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85981" y="284269"/>
              <a:ext cx="19595" cy="368498"/>
            </a:xfrm>
            <a:custGeom>
              <a:avLst/>
              <a:gdLst/>
              <a:ahLst/>
              <a:cxnLst/>
              <a:rect l="0" t="0" r="0" b="0"/>
              <a:pathLst>
                <a:path w="19595" h="368498">
                  <a:moveTo>
                    <a:pt x="9065" y="0"/>
                  </a:moveTo>
                  <a:lnTo>
                    <a:pt x="0" y="58617"/>
                  </a:lnTo>
                  <a:lnTo>
                    <a:pt x="4559" y="110175"/>
                  </a:lnTo>
                  <a:lnTo>
                    <a:pt x="7730" y="164316"/>
                  </a:lnTo>
                  <a:lnTo>
                    <a:pt x="8670" y="217402"/>
                  </a:lnTo>
                  <a:lnTo>
                    <a:pt x="8987" y="279337"/>
                  </a:lnTo>
                  <a:lnTo>
                    <a:pt x="12169" y="333511"/>
                  </a:lnTo>
                  <a:lnTo>
                    <a:pt x="19594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79233" y="410611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41424" y="14654"/>
                  </a:lnTo>
                  <a:lnTo>
                    <a:pt x="88420" y="20962"/>
                  </a:lnTo>
                  <a:lnTo>
                    <a:pt x="26548" y="2995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03176" y="536953"/>
              <a:ext cx="145599" cy="165042"/>
            </a:xfrm>
            <a:custGeom>
              <a:avLst/>
              <a:gdLst/>
              <a:ahLst/>
              <a:cxnLst/>
              <a:rect l="0" t="0" r="0" b="0"/>
              <a:pathLst>
                <a:path w="145599" h="165042">
                  <a:moveTo>
                    <a:pt x="70855" y="31585"/>
                  </a:moveTo>
                  <a:lnTo>
                    <a:pt x="48498" y="31585"/>
                  </a:lnTo>
                  <a:lnTo>
                    <a:pt x="31283" y="37824"/>
                  </a:lnTo>
                  <a:lnTo>
                    <a:pt x="23416" y="42764"/>
                  </a:lnTo>
                  <a:lnTo>
                    <a:pt x="11556" y="57611"/>
                  </a:lnTo>
                  <a:lnTo>
                    <a:pt x="3556" y="77077"/>
                  </a:lnTo>
                  <a:lnTo>
                    <a:pt x="0" y="101327"/>
                  </a:lnTo>
                  <a:lnTo>
                    <a:pt x="4658" y="124583"/>
                  </a:lnTo>
                  <a:lnTo>
                    <a:pt x="9176" y="135698"/>
                  </a:lnTo>
                  <a:lnTo>
                    <a:pt x="23555" y="151167"/>
                  </a:lnTo>
                  <a:lnTo>
                    <a:pt x="32302" y="156930"/>
                  </a:lnTo>
                  <a:lnTo>
                    <a:pt x="66971" y="165041"/>
                  </a:lnTo>
                  <a:lnTo>
                    <a:pt x="87066" y="160699"/>
                  </a:lnTo>
                  <a:lnTo>
                    <a:pt x="119030" y="138848"/>
                  </a:lnTo>
                  <a:lnTo>
                    <a:pt x="140761" y="113280"/>
                  </a:lnTo>
                  <a:lnTo>
                    <a:pt x="145598" y="90511"/>
                  </a:lnTo>
                  <a:lnTo>
                    <a:pt x="139171" y="43355"/>
                  </a:lnTo>
                  <a:lnTo>
                    <a:pt x="133947" y="34752"/>
                  </a:lnTo>
                  <a:lnTo>
                    <a:pt x="118783" y="22075"/>
                  </a:lnTo>
                  <a:lnTo>
                    <a:pt x="82792" y="5573"/>
                  </a:lnTo>
                  <a:lnTo>
                    <a:pt x="603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94783" y="326383"/>
              <a:ext cx="26648" cy="336913"/>
            </a:xfrm>
            <a:custGeom>
              <a:avLst/>
              <a:gdLst/>
              <a:ahLst/>
              <a:cxnLst/>
              <a:rect l="0" t="0" r="0" b="0"/>
              <a:pathLst>
                <a:path w="26648" h="336913">
                  <a:moveTo>
                    <a:pt x="5590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8251" y="130903"/>
                  </a:lnTo>
                  <a:lnTo>
                    <a:pt x="13787" y="184625"/>
                  </a:lnTo>
                  <a:lnTo>
                    <a:pt x="15658" y="244699"/>
                  </a:lnTo>
                  <a:lnTo>
                    <a:pt x="17197" y="299286"/>
                  </a:lnTo>
                  <a:lnTo>
                    <a:pt x="2664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05012" y="536953"/>
              <a:ext cx="148901" cy="163701"/>
            </a:xfrm>
            <a:custGeom>
              <a:avLst/>
              <a:gdLst/>
              <a:ahLst/>
              <a:cxnLst/>
              <a:rect l="0" t="0" r="0" b="0"/>
              <a:pathLst>
                <a:path w="148901" h="163701">
                  <a:moveTo>
                    <a:pt x="95402" y="21057"/>
                  </a:moveTo>
                  <a:lnTo>
                    <a:pt x="78634" y="15468"/>
                  </a:lnTo>
                  <a:lnTo>
                    <a:pt x="61043" y="18963"/>
                  </a:lnTo>
                  <a:lnTo>
                    <a:pt x="34529" y="34084"/>
                  </a:lnTo>
                  <a:lnTo>
                    <a:pt x="11855" y="56502"/>
                  </a:lnTo>
                  <a:lnTo>
                    <a:pt x="4609" y="65744"/>
                  </a:lnTo>
                  <a:lnTo>
                    <a:pt x="948" y="75415"/>
                  </a:lnTo>
                  <a:lnTo>
                    <a:pt x="0" y="95519"/>
                  </a:lnTo>
                  <a:lnTo>
                    <a:pt x="6044" y="126568"/>
                  </a:lnTo>
                  <a:lnTo>
                    <a:pt x="18252" y="144380"/>
                  </a:lnTo>
                  <a:lnTo>
                    <a:pt x="26422" y="152405"/>
                  </a:lnTo>
                  <a:lnTo>
                    <a:pt x="47976" y="161322"/>
                  </a:lnTo>
                  <a:lnTo>
                    <a:pt x="60275" y="163700"/>
                  </a:lnTo>
                  <a:lnTo>
                    <a:pt x="83300" y="160103"/>
                  </a:lnTo>
                  <a:lnTo>
                    <a:pt x="112873" y="144924"/>
                  </a:lnTo>
                  <a:lnTo>
                    <a:pt x="136454" y="122489"/>
                  </a:lnTo>
                  <a:lnTo>
                    <a:pt x="143827" y="113245"/>
                  </a:lnTo>
                  <a:lnTo>
                    <a:pt x="148900" y="90495"/>
                  </a:lnTo>
                  <a:lnTo>
                    <a:pt x="142624" y="43352"/>
                  </a:lnTo>
                  <a:lnTo>
                    <a:pt x="137412" y="34750"/>
                  </a:lnTo>
                  <a:lnTo>
                    <a:pt x="954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71188" y="533665"/>
              <a:ext cx="171062" cy="413900"/>
            </a:xfrm>
            <a:custGeom>
              <a:avLst/>
              <a:gdLst/>
              <a:ahLst/>
              <a:cxnLst/>
              <a:rect l="0" t="0" r="0" b="0"/>
              <a:pathLst>
                <a:path w="171062" h="413900">
                  <a:moveTo>
                    <a:pt x="150325" y="119101"/>
                  </a:moveTo>
                  <a:lnTo>
                    <a:pt x="147205" y="76410"/>
                  </a:lnTo>
                  <a:lnTo>
                    <a:pt x="140749" y="56843"/>
                  </a:lnTo>
                  <a:lnTo>
                    <a:pt x="110921" y="17908"/>
                  </a:lnTo>
                  <a:lnTo>
                    <a:pt x="84837" y="2031"/>
                  </a:lnTo>
                  <a:lnTo>
                    <a:pt x="61947" y="0"/>
                  </a:lnTo>
                  <a:lnTo>
                    <a:pt x="38516" y="4166"/>
                  </a:lnTo>
                  <a:lnTo>
                    <a:pt x="20303" y="13817"/>
                  </a:lnTo>
                  <a:lnTo>
                    <a:pt x="7530" y="29024"/>
                  </a:lnTo>
                  <a:lnTo>
                    <a:pt x="2486" y="37993"/>
                  </a:lnTo>
                  <a:lnTo>
                    <a:pt x="0" y="60436"/>
                  </a:lnTo>
                  <a:lnTo>
                    <a:pt x="3965" y="84839"/>
                  </a:lnTo>
                  <a:lnTo>
                    <a:pt x="13526" y="107383"/>
                  </a:lnTo>
                  <a:lnTo>
                    <a:pt x="28694" y="122862"/>
                  </a:lnTo>
                  <a:lnTo>
                    <a:pt x="37652" y="128627"/>
                  </a:lnTo>
                  <a:lnTo>
                    <a:pt x="56964" y="131914"/>
                  </a:lnTo>
                  <a:lnTo>
                    <a:pt x="67027" y="131153"/>
                  </a:lnTo>
                  <a:lnTo>
                    <a:pt x="84448" y="124068"/>
                  </a:lnTo>
                  <a:lnTo>
                    <a:pt x="114695" y="100455"/>
                  </a:lnTo>
                  <a:lnTo>
                    <a:pt x="136128" y="74582"/>
                  </a:lnTo>
                  <a:lnTo>
                    <a:pt x="140860" y="74214"/>
                  </a:lnTo>
                  <a:lnTo>
                    <a:pt x="144015" y="79818"/>
                  </a:lnTo>
                  <a:lnTo>
                    <a:pt x="156729" y="139578"/>
                  </a:lnTo>
                  <a:lnTo>
                    <a:pt x="163158" y="201482"/>
                  </a:lnTo>
                  <a:lnTo>
                    <a:pt x="169757" y="259116"/>
                  </a:lnTo>
                  <a:lnTo>
                    <a:pt x="171061" y="315561"/>
                  </a:lnTo>
                  <a:lnTo>
                    <a:pt x="168947" y="356556"/>
                  </a:lnTo>
                  <a:lnTo>
                    <a:pt x="160161" y="380225"/>
                  </a:lnTo>
                  <a:lnTo>
                    <a:pt x="145337" y="396203"/>
                  </a:lnTo>
                  <a:lnTo>
                    <a:pt x="136471" y="402102"/>
                  </a:lnTo>
                  <a:lnTo>
                    <a:pt x="101636" y="410404"/>
                  </a:lnTo>
                  <a:lnTo>
                    <a:pt x="43466" y="413439"/>
                  </a:lnTo>
                  <a:lnTo>
                    <a:pt x="23983" y="4138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99675" y="558010"/>
              <a:ext cx="16595" cy="136871"/>
            </a:xfrm>
            <a:custGeom>
              <a:avLst/>
              <a:gdLst/>
              <a:ahLst/>
              <a:cxnLst/>
              <a:rect l="0" t="0" r="0" b="0"/>
              <a:pathLst>
                <a:path w="16595" h="136871">
                  <a:moveTo>
                    <a:pt x="6066" y="0"/>
                  </a:moveTo>
                  <a:lnTo>
                    <a:pt x="0" y="34792"/>
                  </a:lnTo>
                  <a:lnTo>
                    <a:pt x="7640" y="90537"/>
                  </a:lnTo>
                  <a:lnTo>
                    <a:pt x="16594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295212" y="410611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87648" y="507563"/>
              <a:ext cx="162443" cy="181317"/>
            </a:xfrm>
            <a:custGeom>
              <a:avLst/>
              <a:gdLst/>
              <a:ahLst/>
              <a:cxnLst/>
              <a:rect l="0" t="0" r="0" b="0"/>
              <a:pathLst>
                <a:path w="162443" h="181317">
                  <a:moveTo>
                    <a:pt x="107605" y="8333"/>
                  </a:moveTo>
                  <a:lnTo>
                    <a:pt x="70127" y="0"/>
                  </a:lnTo>
                  <a:lnTo>
                    <a:pt x="46495" y="1120"/>
                  </a:lnTo>
                  <a:lnTo>
                    <a:pt x="24293" y="9416"/>
                  </a:lnTo>
                  <a:lnTo>
                    <a:pt x="8967" y="24022"/>
                  </a:lnTo>
                  <a:lnTo>
                    <a:pt x="3242" y="32831"/>
                  </a:lnTo>
                  <a:lnTo>
                    <a:pt x="0" y="51976"/>
                  </a:lnTo>
                  <a:lnTo>
                    <a:pt x="774" y="61995"/>
                  </a:lnTo>
                  <a:lnTo>
                    <a:pt x="5969" y="68674"/>
                  </a:lnTo>
                  <a:lnTo>
                    <a:pt x="24219" y="76095"/>
                  </a:lnTo>
                  <a:lnTo>
                    <a:pt x="87584" y="92703"/>
                  </a:lnTo>
                  <a:lnTo>
                    <a:pt x="125850" y="106251"/>
                  </a:lnTo>
                  <a:lnTo>
                    <a:pt x="137316" y="112216"/>
                  </a:lnTo>
                  <a:lnTo>
                    <a:pt x="153175" y="128203"/>
                  </a:lnTo>
                  <a:lnTo>
                    <a:pt x="159042" y="137379"/>
                  </a:lnTo>
                  <a:lnTo>
                    <a:pt x="162442" y="156934"/>
                  </a:lnTo>
                  <a:lnTo>
                    <a:pt x="161711" y="167062"/>
                  </a:lnTo>
                  <a:lnTo>
                    <a:pt x="155374" y="173814"/>
                  </a:lnTo>
                  <a:lnTo>
                    <a:pt x="132735" y="181316"/>
                  </a:lnTo>
                  <a:lnTo>
                    <a:pt x="92694" y="179950"/>
                  </a:lnTo>
                  <a:lnTo>
                    <a:pt x="33906" y="1662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32124" y="326383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0" y="57264"/>
                  </a:lnTo>
                  <a:lnTo>
                    <a:pt x="3119" y="112893"/>
                  </a:lnTo>
                  <a:lnTo>
                    <a:pt x="11453" y="168761"/>
                  </a:lnTo>
                  <a:lnTo>
                    <a:pt x="19160" y="224668"/>
                  </a:lnTo>
                  <a:lnTo>
                    <a:pt x="21852" y="279602"/>
                  </a:lnTo>
                  <a:lnTo>
                    <a:pt x="30072" y="341886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516310" y="452725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21057"/>
                  </a:moveTo>
                  <a:lnTo>
                    <a:pt x="183621" y="12724"/>
                  </a:lnTo>
                  <a:lnTo>
                    <a:pt x="125783" y="3582"/>
                  </a:lnTo>
                  <a:lnTo>
                    <a:pt x="72896" y="707"/>
                  </a:lnTo>
                  <a:lnTo>
                    <a:pt x="34468" y="2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47926" y="507563"/>
              <a:ext cx="212179" cy="197847"/>
            </a:xfrm>
            <a:custGeom>
              <a:avLst/>
              <a:gdLst/>
              <a:ahLst/>
              <a:cxnLst/>
              <a:rect l="0" t="0" r="0" b="0"/>
              <a:pathLst>
                <a:path w="212179" h="197847">
                  <a:moveTo>
                    <a:pt x="157939" y="8333"/>
                  </a:moveTo>
                  <a:lnTo>
                    <a:pt x="120461" y="0"/>
                  </a:lnTo>
                  <a:lnTo>
                    <a:pt x="82494" y="1574"/>
                  </a:lnTo>
                  <a:lnTo>
                    <a:pt x="56557" y="7669"/>
                  </a:lnTo>
                  <a:lnTo>
                    <a:pt x="23395" y="24254"/>
                  </a:lnTo>
                  <a:lnTo>
                    <a:pt x="6115" y="37246"/>
                  </a:lnTo>
                  <a:lnTo>
                    <a:pt x="1741" y="45156"/>
                  </a:lnTo>
                  <a:lnTo>
                    <a:pt x="0" y="63303"/>
                  </a:lnTo>
                  <a:lnTo>
                    <a:pt x="3513" y="70716"/>
                  </a:lnTo>
                  <a:lnTo>
                    <a:pt x="16776" y="82072"/>
                  </a:lnTo>
                  <a:lnTo>
                    <a:pt x="49562" y="89453"/>
                  </a:lnTo>
                  <a:lnTo>
                    <a:pt x="102563" y="91947"/>
                  </a:lnTo>
                  <a:lnTo>
                    <a:pt x="154973" y="95559"/>
                  </a:lnTo>
                  <a:lnTo>
                    <a:pt x="176508" y="102082"/>
                  </a:lnTo>
                  <a:lnTo>
                    <a:pt x="193878" y="112780"/>
                  </a:lnTo>
                  <a:lnTo>
                    <a:pt x="206277" y="128453"/>
                  </a:lnTo>
                  <a:lnTo>
                    <a:pt x="211222" y="137546"/>
                  </a:lnTo>
                  <a:lnTo>
                    <a:pt x="212178" y="147118"/>
                  </a:lnTo>
                  <a:lnTo>
                    <a:pt x="207001" y="167111"/>
                  </a:lnTo>
                  <a:lnTo>
                    <a:pt x="193782" y="181456"/>
                  </a:lnTo>
                  <a:lnTo>
                    <a:pt x="185344" y="186920"/>
                  </a:lnTo>
                  <a:lnTo>
                    <a:pt x="145522" y="194608"/>
                  </a:lnTo>
                  <a:lnTo>
                    <a:pt x="84239" y="1978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370128" y="187834"/>
            <a:ext cx="4778930" cy="609985"/>
            <a:chOff x="3370128" y="187834"/>
            <a:chExt cx="4778930" cy="609985"/>
          </a:xfrm>
        </p:grpSpPr>
        <p:sp>
          <p:nvSpPr>
            <p:cNvPr id="22" name="Freeform 21"/>
            <p:cNvSpPr/>
            <p:nvPr/>
          </p:nvSpPr>
          <p:spPr>
            <a:xfrm>
              <a:off x="3370128" y="187834"/>
              <a:ext cx="156919" cy="506484"/>
            </a:xfrm>
            <a:custGeom>
              <a:avLst/>
              <a:gdLst/>
              <a:ahLst/>
              <a:cxnLst/>
              <a:rect l="0" t="0" r="0" b="0"/>
              <a:pathLst>
                <a:path w="156919" h="506484">
                  <a:moveTo>
                    <a:pt x="135861" y="349119"/>
                  </a:moveTo>
                  <a:lnTo>
                    <a:pt x="116733" y="296414"/>
                  </a:lnTo>
                  <a:lnTo>
                    <a:pt x="105523" y="280461"/>
                  </a:lnTo>
                  <a:lnTo>
                    <a:pt x="89622" y="268691"/>
                  </a:lnTo>
                  <a:lnTo>
                    <a:pt x="80469" y="263915"/>
                  </a:lnTo>
                  <a:lnTo>
                    <a:pt x="72027" y="263070"/>
                  </a:lnTo>
                  <a:lnTo>
                    <a:pt x="56408" y="268371"/>
                  </a:lnTo>
                  <a:lnTo>
                    <a:pt x="34461" y="284509"/>
                  </a:lnTo>
                  <a:lnTo>
                    <a:pt x="18729" y="309698"/>
                  </a:lnTo>
                  <a:lnTo>
                    <a:pt x="4103" y="350821"/>
                  </a:lnTo>
                  <a:lnTo>
                    <a:pt x="0" y="405910"/>
                  </a:lnTo>
                  <a:lnTo>
                    <a:pt x="1779" y="437531"/>
                  </a:lnTo>
                  <a:lnTo>
                    <a:pt x="15935" y="479300"/>
                  </a:lnTo>
                  <a:lnTo>
                    <a:pt x="28358" y="499004"/>
                  </a:lnTo>
                  <a:lnTo>
                    <a:pt x="36117" y="504024"/>
                  </a:lnTo>
                  <a:lnTo>
                    <a:pt x="54096" y="506483"/>
                  </a:lnTo>
                  <a:lnTo>
                    <a:pt x="62634" y="503161"/>
                  </a:lnTo>
                  <a:lnTo>
                    <a:pt x="78359" y="490112"/>
                  </a:lnTo>
                  <a:lnTo>
                    <a:pt x="94777" y="457445"/>
                  </a:lnTo>
                  <a:lnTo>
                    <a:pt x="110805" y="404485"/>
                  </a:lnTo>
                  <a:lnTo>
                    <a:pt x="122116" y="342725"/>
                  </a:lnTo>
                  <a:lnTo>
                    <a:pt x="127499" y="284053"/>
                  </a:lnTo>
                  <a:lnTo>
                    <a:pt x="133384" y="222216"/>
                  </a:lnTo>
                  <a:lnTo>
                    <a:pt x="135127" y="162559"/>
                  </a:lnTo>
                  <a:lnTo>
                    <a:pt x="135644" y="107838"/>
                  </a:lnTo>
                  <a:lnTo>
                    <a:pt x="132677" y="57700"/>
                  </a:lnTo>
                  <a:lnTo>
                    <a:pt x="121194" y="4426"/>
                  </a:lnTo>
                  <a:lnTo>
                    <a:pt x="116725" y="0"/>
                  </a:lnTo>
                  <a:lnTo>
                    <a:pt x="111405" y="560"/>
                  </a:lnTo>
                  <a:lnTo>
                    <a:pt x="105519" y="4442"/>
                  </a:lnTo>
                  <a:lnTo>
                    <a:pt x="101595" y="11710"/>
                  </a:lnTo>
                  <a:lnTo>
                    <a:pt x="95298" y="60115"/>
                  </a:lnTo>
                  <a:lnTo>
                    <a:pt x="99643" y="114477"/>
                  </a:lnTo>
                  <a:lnTo>
                    <a:pt x="108492" y="164952"/>
                  </a:lnTo>
                  <a:lnTo>
                    <a:pt x="118523" y="224361"/>
                  </a:lnTo>
                  <a:lnTo>
                    <a:pt x="128904" y="280828"/>
                  </a:lnTo>
                  <a:lnTo>
                    <a:pt x="133800" y="334604"/>
                  </a:lnTo>
                  <a:lnTo>
                    <a:pt x="143860" y="388366"/>
                  </a:lnTo>
                  <a:lnTo>
                    <a:pt x="156918" y="4333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60896" y="442196"/>
              <a:ext cx="163445" cy="192420"/>
            </a:xfrm>
            <a:custGeom>
              <a:avLst/>
              <a:gdLst/>
              <a:ahLst/>
              <a:cxnLst/>
              <a:rect l="0" t="0" r="0" b="0"/>
              <a:pathLst>
                <a:path w="163445" h="192420">
                  <a:moveTo>
                    <a:pt x="92492" y="21057"/>
                  </a:moveTo>
                  <a:lnTo>
                    <a:pt x="75725" y="15468"/>
                  </a:lnTo>
                  <a:lnTo>
                    <a:pt x="68446" y="17331"/>
                  </a:lnTo>
                  <a:lnTo>
                    <a:pt x="32899" y="49336"/>
                  </a:lnTo>
                  <a:lnTo>
                    <a:pt x="13174" y="85655"/>
                  </a:lnTo>
                  <a:lnTo>
                    <a:pt x="2830" y="117406"/>
                  </a:lnTo>
                  <a:lnTo>
                    <a:pt x="0" y="142648"/>
                  </a:lnTo>
                  <a:lnTo>
                    <a:pt x="4981" y="163225"/>
                  </a:lnTo>
                  <a:lnTo>
                    <a:pt x="9585" y="171988"/>
                  </a:lnTo>
                  <a:lnTo>
                    <a:pt x="24059" y="184844"/>
                  </a:lnTo>
                  <a:lnTo>
                    <a:pt x="32832" y="189910"/>
                  </a:lnTo>
                  <a:lnTo>
                    <a:pt x="51939" y="192419"/>
                  </a:lnTo>
                  <a:lnTo>
                    <a:pt x="92800" y="184498"/>
                  </a:lnTo>
                  <a:lnTo>
                    <a:pt x="110567" y="172077"/>
                  </a:lnTo>
                  <a:lnTo>
                    <a:pt x="147081" y="132668"/>
                  </a:lnTo>
                  <a:lnTo>
                    <a:pt x="156918" y="113946"/>
                  </a:lnTo>
                  <a:lnTo>
                    <a:pt x="163444" y="78086"/>
                  </a:lnTo>
                  <a:lnTo>
                    <a:pt x="158731" y="57712"/>
                  </a:lnTo>
                  <a:lnTo>
                    <a:pt x="136642" y="25568"/>
                  </a:lnTo>
                  <a:lnTo>
                    <a:pt x="111033" y="9396"/>
                  </a:lnTo>
                  <a:lnTo>
                    <a:pt x="609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51813" y="402278"/>
              <a:ext cx="215300" cy="226575"/>
            </a:xfrm>
            <a:custGeom>
              <a:avLst/>
              <a:gdLst/>
              <a:ahLst/>
              <a:cxnLst/>
              <a:rect l="0" t="0" r="0" b="0"/>
              <a:pathLst>
                <a:path w="215300" h="226575">
                  <a:moveTo>
                    <a:pt x="128000" y="8333"/>
                  </a:moveTo>
                  <a:lnTo>
                    <a:pt x="90522" y="0"/>
                  </a:lnTo>
                  <a:lnTo>
                    <a:pt x="66890" y="1120"/>
                  </a:lnTo>
                  <a:lnTo>
                    <a:pt x="35024" y="14904"/>
                  </a:lnTo>
                  <a:lnTo>
                    <a:pt x="18047" y="27241"/>
                  </a:lnTo>
                  <a:lnTo>
                    <a:pt x="925" y="52930"/>
                  </a:lnTo>
                  <a:lnTo>
                    <a:pt x="0" y="61461"/>
                  </a:lnTo>
                  <a:lnTo>
                    <a:pt x="5211" y="77179"/>
                  </a:lnTo>
                  <a:lnTo>
                    <a:pt x="18445" y="88844"/>
                  </a:lnTo>
                  <a:lnTo>
                    <a:pt x="26887" y="93592"/>
                  </a:lnTo>
                  <a:lnTo>
                    <a:pt x="48746" y="95749"/>
                  </a:lnTo>
                  <a:lnTo>
                    <a:pt x="100907" y="93191"/>
                  </a:lnTo>
                  <a:lnTo>
                    <a:pt x="158791" y="104097"/>
                  </a:lnTo>
                  <a:lnTo>
                    <a:pt x="179120" y="111726"/>
                  </a:lnTo>
                  <a:lnTo>
                    <a:pt x="195954" y="122916"/>
                  </a:lnTo>
                  <a:lnTo>
                    <a:pt x="208114" y="138807"/>
                  </a:lnTo>
                  <a:lnTo>
                    <a:pt x="212995" y="147958"/>
                  </a:lnTo>
                  <a:lnTo>
                    <a:pt x="215299" y="167485"/>
                  </a:lnTo>
                  <a:lnTo>
                    <a:pt x="211253" y="186692"/>
                  </a:lnTo>
                  <a:lnTo>
                    <a:pt x="201656" y="203027"/>
                  </a:lnTo>
                  <a:lnTo>
                    <a:pt x="186472" y="214967"/>
                  </a:lnTo>
                  <a:lnTo>
                    <a:pt x="166856" y="223003"/>
                  </a:lnTo>
                  <a:lnTo>
                    <a:pt x="142540" y="226574"/>
                  </a:lnTo>
                  <a:lnTo>
                    <a:pt x="119254" y="221922"/>
                  </a:lnTo>
                  <a:lnTo>
                    <a:pt x="75358" y="1978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27212" y="252683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5589" y="154167"/>
                  </a:lnTo>
                  <a:lnTo>
                    <a:pt x="9065" y="205167"/>
                  </a:lnTo>
                  <a:lnTo>
                    <a:pt x="10095" y="259142"/>
                  </a:lnTo>
                  <a:lnTo>
                    <a:pt x="17678" y="320207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07501" y="463253"/>
              <a:ext cx="148468" cy="171557"/>
            </a:xfrm>
            <a:custGeom>
              <a:avLst/>
              <a:gdLst/>
              <a:ahLst/>
              <a:cxnLst/>
              <a:rect l="0" t="0" r="0" b="0"/>
              <a:pathLst>
                <a:path w="148468" h="171557">
                  <a:moveTo>
                    <a:pt x="109224" y="0"/>
                  </a:moveTo>
                  <a:lnTo>
                    <a:pt x="66532" y="14573"/>
                  </a:lnTo>
                  <a:lnTo>
                    <a:pt x="30471" y="39404"/>
                  </a:lnTo>
                  <a:lnTo>
                    <a:pt x="13620" y="65488"/>
                  </a:lnTo>
                  <a:lnTo>
                    <a:pt x="1218" y="95443"/>
                  </a:lnTo>
                  <a:lnTo>
                    <a:pt x="0" y="116119"/>
                  </a:lnTo>
                  <a:lnTo>
                    <a:pt x="4528" y="135837"/>
                  </a:lnTo>
                  <a:lnTo>
                    <a:pt x="14339" y="152399"/>
                  </a:lnTo>
                  <a:lnTo>
                    <a:pt x="29618" y="164439"/>
                  </a:lnTo>
                  <a:lnTo>
                    <a:pt x="38606" y="169288"/>
                  </a:lnTo>
                  <a:lnTo>
                    <a:pt x="57952" y="171556"/>
                  </a:lnTo>
                  <a:lnTo>
                    <a:pt x="98966" y="163479"/>
                  </a:lnTo>
                  <a:lnTo>
                    <a:pt x="116753" y="151037"/>
                  </a:lnTo>
                  <a:lnTo>
                    <a:pt x="131288" y="133808"/>
                  </a:lnTo>
                  <a:lnTo>
                    <a:pt x="141647" y="114453"/>
                  </a:lnTo>
                  <a:lnTo>
                    <a:pt x="148467" y="78236"/>
                  </a:lnTo>
                  <a:lnTo>
                    <a:pt x="144898" y="43458"/>
                  </a:lnTo>
                  <a:lnTo>
                    <a:pt x="13028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11482" y="431668"/>
              <a:ext cx="267140" cy="206020"/>
            </a:xfrm>
            <a:custGeom>
              <a:avLst/>
              <a:gdLst/>
              <a:ahLst/>
              <a:cxnLst/>
              <a:rect l="0" t="0" r="0" b="0"/>
              <a:pathLst>
                <a:path w="267140" h="206020">
                  <a:moveTo>
                    <a:pt x="0" y="63171"/>
                  </a:moveTo>
                  <a:lnTo>
                    <a:pt x="0" y="121788"/>
                  </a:lnTo>
                  <a:lnTo>
                    <a:pt x="5589" y="156578"/>
                  </a:lnTo>
                  <a:lnTo>
                    <a:pt x="20243" y="183524"/>
                  </a:lnTo>
                  <a:lnTo>
                    <a:pt x="35903" y="195820"/>
                  </a:lnTo>
                  <a:lnTo>
                    <a:pt x="44992" y="200737"/>
                  </a:lnTo>
                  <a:lnTo>
                    <a:pt x="53391" y="201675"/>
                  </a:lnTo>
                  <a:lnTo>
                    <a:pt x="68963" y="196478"/>
                  </a:lnTo>
                  <a:lnTo>
                    <a:pt x="90883" y="174809"/>
                  </a:lnTo>
                  <a:lnTo>
                    <a:pt x="106607" y="140573"/>
                  </a:lnTo>
                  <a:lnTo>
                    <a:pt x="110845" y="136999"/>
                  </a:lnTo>
                  <a:lnTo>
                    <a:pt x="114841" y="139296"/>
                  </a:lnTo>
                  <a:lnTo>
                    <a:pt x="145912" y="195210"/>
                  </a:lnTo>
                  <a:lnTo>
                    <a:pt x="165065" y="203743"/>
                  </a:lnTo>
                  <a:lnTo>
                    <a:pt x="176724" y="206019"/>
                  </a:lnTo>
                  <a:lnTo>
                    <a:pt x="199036" y="202308"/>
                  </a:lnTo>
                  <a:lnTo>
                    <a:pt x="209900" y="198043"/>
                  </a:lnTo>
                  <a:lnTo>
                    <a:pt x="228209" y="180826"/>
                  </a:lnTo>
                  <a:lnTo>
                    <a:pt x="253438" y="137234"/>
                  </a:lnTo>
                  <a:lnTo>
                    <a:pt x="265905" y="105393"/>
                  </a:lnTo>
                  <a:lnTo>
                    <a:pt x="267139" y="84276"/>
                  </a:lnTo>
                  <a:lnTo>
                    <a:pt x="255324" y="32762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37865" y="621181"/>
              <a:ext cx="33384" cy="94757"/>
            </a:xfrm>
            <a:custGeom>
              <a:avLst/>
              <a:gdLst/>
              <a:ahLst/>
              <a:cxnLst/>
              <a:rect l="0" t="0" r="0" b="0"/>
              <a:pathLst>
                <a:path w="33384" h="94757">
                  <a:moveTo>
                    <a:pt x="10529" y="0"/>
                  </a:moveTo>
                  <a:lnTo>
                    <a:pt x="20104" y="24046"/>
                  </a:lnTo>
                  <a:lnTo>
                    <a:pt x="30772" y="38373"/>
                  </a:lnTo>
                  <a:lnTo>
                    <a:pt x="33383" y="46639"/>
                  </a:lnTo>
                  <a:lnTo>
                    <a:pt x="33164" y="65182"/>
                  </a:lnTo>
                  <a:lnTo>
                    <a:pt x="29128" y="7270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13853" y="431056"/>
              <a:ext cx="126840" cy="366763"/>
            </a:xfrm>
            <a:custGeom>
              <a:avLst/>
              <a:gdLst/>
              <a:ahLst/>
              <a:cxnLst/>
              <a:rect l="0" t="0" r="0" b="0"/>
              <a:pathLst>
                <a:path w="126840" h="366763">
                  <a:moveTo>
                    <a:pt x="8281" y="158539"/>
                  </a:moveTo>
                  <a:lnTo>
                    <a:pt x="8281" y="221017"/>
                  </a:lnTo>
                  <a:lnTo>
                    <a:pt x="8281" y="277725"/>
                  </a:lnTo>
                  <a:lnTo>
                    <a:pt x="15517" y="333987"/>
                  </a:lnTo>
                  <a:lnTo>
                    <a:pt x="16664" y="366762"/>
                  </a:lnTo>
                  <a:lnTo>
                    <a:pt x="15040" y="365205"/>
                  </a:lnTo>
                  <a:lnTo>
                    <a:pt x="11285" y="349826"/>
                  </a:lnTo>
                  <a:lnTo>
                    <a:pt x="8874" y="292294"/>
                  </a:lnTo>
                  <a:lnTo>
                    <a:pt x="5337" y="241844"/>
                  </a:lnTo>
                  <a:lnTo>
                    <a:pt x="0" y="192971"/>
                  </a:lnTo>
                  <a:lnTo>
                    <a:pt x="3786" y="134535"/>
                  </a:lnTo>
                  <a:lnTo>
                    <a:pt x="8563" y="79102"/>
                  </a:lnTo>
                  <a:lnTo>
                    <a:pt x="22819" y="22300"/>
                  </a:lnTo>
                  <a:lnTo>
                    <a:pt x="28502" y="13901"/>
                  </a:lnTo>
                  <a:lnTo>
                    <a:pt x="44174" y="1449"/>
                  </a:lnTo>
                  <a:lnTo>
                    <a:pt x="53267" y="0"/>
                  </a:lnTo>
                  <a:lnTo>
                    <a:pt x="72729" y="4629"/>
                  </a:lnTo>
                  <a:lnTo>
                    <a:pt x="97827" y="20390"/>
                  </a:lnTo>
                  <a:lnTo>
                    <a:pt x="109691" y="36308"/>
                  </a:lnTo>
                  <a:lnTo>
                    <a:pt x="126839" y="80713"/>
                  </a:lnTo>
                  <a:lnTo>
                    <a:pt x="126727" y="120792"/>
                  </a:lnTo>
                  <a:lnTo>
                    <a:pt x="113697" y="156714"/>
                  </a:lnTo>
                  <a:lnTo>
                    <a:pt x="98416" y="172546"/>
                  </a:lnTo>
                  <a:lnTo>
                    <a:pt x="81097" y="182312"/>
                  </a:lnTo>
                  <a:lnTo>
                    <a:pt x="50395" y="19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83937" y="420380"/>
              <a:ext cx="175110" cy="179745"/>
            </a:xfrm>
            <a:custGeom>
              <a:avLst/>
              <a:gdLst/>
              <a:ahLst/>
              <a:cxnLst/>
              <a:rect l="0" t="0" r="0" b="0"/>
              <a:pathLst>
                <a:path w="175110" h="179745">
                  <a:moveTo>
                    <a:pt x="111938" y="106044"/>
                  </a:moveTo>
                  <a:lnTo>
                    <a:pt x="108819" y="63353"/>
                  </a:lnTo>
                  <a:lnTo>
                    <a:pt x="97284" y="21702"/>
                  </a:lnTo>
                  <a:lnTo>
                    <a:pt x="91640" y="13551"/>
                  </a:lnTo>
                  <a:lnTo>
                    <a:pt x="76011" y="1375"/>
                  </a:lnTo>
                  <a:lnTo>
                    <a:pt x="66930" y="0"/>
                  </a:lnTo>
                  <a:lnTo>
                    <a:pt x="47481" y="4711"/>
                  </a:lnTo>
                  <a:lnTo>
                    <a:pt x="33378" y="17724"/>
                  </a:lnTo>
                  <a:lnTo>
                    <a:pt x="9203" y="60262"/>
                  </a:lnTo>
                  <a:lnTo>
                    <a:pt x="0" y="100018"/>
                  </a:lnTo>
                  <a:lnTo>
                    <a:pt x="2862" y="141434"/>
                  </a:lnTo>
                  <a:lnTo>
                    <a:pt x="11208" y="163107"/>
                  </a:lnTo>
                  <a:lnTo>
                    <a:pt x="16708" y="172162"/>
                  </a:lnTo>
                  <a:lnTo>
                    <a:pt x="23885" y="177029"/>
                  </a:lnTo>
                  <a:lnTo>
                    <a:pt x="41218" y="179317"/>
                  </a:lnTo>
                  <a:lnTo>
                    <a:pt x="60620" y="170196"/>
                  </a:lnTo>
                  <a:lnTo>
                    <a:pt x="79772" y="153273"/>
                  </a:lnTo>
                  <a:lnTo>
                    <a:pt x="102537" y="117439"/>
                  </a:lnTo>
                  <a:lnTo>
                    <a:pt x="116042" y="77185"/>
                  </a:lnTo>
                  <a:lnTo>
                    <a:pt x="120563" y="44981"/>
                  </a:lnTo>
                  <a:lnTo>
                    <a:pt x="121198" y="46618"/>
                  </a:lnTo>
                  <a:lnTo>
                    <a:pt x="128595" y="108222"/>
                  </a:lnTo>
                  <a:lnTo>
                    <a:pt x="151753" y="157037"/>
                  </a:lnTo>
                  <a:lnTo>
                    <a:pt x="161999" y="169652"/>
                  </a:lnTo>
                  <a:lnTo>
                    <a:pt x="175109" y="1797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01160" y="473782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0" y="0"/>
                  </a:moveTo>
                  <a:lnTo>
                    <a:pt x="8334" y="57264"/>
                  </a:lnTo>
                  <a:lnTo>
                    <a:pt x="15684" y="112567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695917" y="425074"/>
              <a:ext cx="115814" cy="164522"/>
            </a:xfrm>
            <a:custGeom>
              <a:avLst/>
              <a:gdLst/>
              <a:ahLst/>
              <a:cxnLst/>
              <a:rect l="0" t="0" r="0" b="0"/>
              <a:pathLst>
                <a:path w="115814" h="164522">
                  <a:moveTo>
                    <a:pt x="0" y="59236"/>
                  </a:moveTo>
                  <a:lnTo>
                    <a:pt x="14654" y="117853"/>
                  </a:lnTo>
                  <a:lnTo>
                    <a:pt x="19792" y="162669"/>
                  </a:lnTo>
                  <a:lnTo>
                    <a:pt x="20495" y="155119"/>
                  </a:lnTo>
                  <a:lnTo>
                    <a:pt x="12650" y="96068"/>
                  </a:lnTo>
                  <a:lnTo>
                    <a:pt x="16537" y="35706"/>
                  </a:lnTo>
                  <a:lnTo>
                    <a:pt x="25287" y="13294"/>
                  </a:lnTo>
                  <a:lnTo>
                    <a:pt x="30896" y="4041"/>
                  </a:lnTo>
                  <a:lnTo>
                    <a:pt x="36975" y="213"/>
                  </a:lnTo>
                  <a:lnTo>
                    <a:pt x="43367" y="0"/>
                  </a:lnTo>
                  <a:lnTo>
                    <a:pt x="49968" y="2198"/>
                  </a:lnTo>
                  <a:lnTo>
                    <a:pt x="63542" y="13999"/>
                  </a:lnTo>
                  <a:lnTo>
                    <a:pt x="81218" y="40373"/>
                  </a:lnTo>
                  <a:lnTo>
                    <a:pt x="105020" y="101543"/>
                  </a:lnTo>
                  <a:lnTo>
                    <a:pt x="112616" y="132993"/>
                  </a:lnTo>
                  <a:lnTo>
                    <a:pt x="115813" y="1645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90632" y="30532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70578" y="336911"/>
              <a:ext cx="178970" cy="260078"/>
            </a:xfrm>
            <a:custGeom>
              <a:avLst/>
              <a:gdLst/>
              <a:ahLst/>
              <a:cxnLst/>
              <a:rect l="0" t="0" r="0" b="0"/>
              <a:pathLst>
                <a:path w="178970" h="260078">
                  <a:moveTo>
                    <a:pt x="99080" y="0"/>
                  </a:moveTo>
                  <a:lnTo>
                    <a:pt x="56388" y="3120"/>
                  </a:lnTo>
                  <a:lnTo>
                    <a:pt x="25209" y="14573"/>
                  </a:lnTo>
                  <a:lnTo>
                    <a:pt x="14737" y="20244"/>
                  </a:lnTo>
                  <a:lnTo>
                    <a:pt x="7756" y="28704"/>
                  </a:lnTo>
                  <a:lnTo>
                    <a:pt x="0" y="50582"/>
                  </a:lnTo>
                  <a:lnTo>
                    <a:pt x="271" y="60628"/>
                  </a:lnTo>
                  <a:lnTo>
                    <a:pt x="6812" y="78029"/>
                  </a:lnTo>
                  <a:lnTo>
                    <a:pt x="29238" y="100979"/>
                  </a:lnTo>
                  <a:lnTo>
                    <a:pt x="78530" y="125313"/>
                  </a:lnTo>
                  <a:lnTo>
                    <a:pt x="138119" y="150429"/>
                  </a:lnTo>
                  <a:lnTo>
                    <a:pt x="168663" y="176074"/>
                  </a:lnTo>
                  <a:lnTo>
                    <a:pt x="176799" y="196018"/>
                  </a:lnTo>
                  <a:lnTo>
                    <a:pt x="178969" y="207888"/>
                  </a:lnTo>
                  <a:lnTo>
                    <a:pt x="175140" y="227316"/>
                  </a:lnTo>
                  <a:lnTo>
                    <a:pt x="170844" y="235772"/>
                  </a:lnTo>
                  <a:lnTo>
                    <a:pt x="156711" y="248287"/>
                  </a:lnTo>
                  <a:lnTo>
                    <a:pt x="137562" y="256579"/>
                  </a:lnTo>
                  <a:lnTo>
                    <a:pt x="100473" y="260077"/>
                  </a:lnTo>
                  <a:lnTo>
                    <a:pt x="52258" y="251372"/>
                  </a:lnTo>
                  <a:lnTo>
                    <a:pt x="2538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38114" y="242155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0723" y="161315"/>
                  </a:lnTo>
                  <a:lnTo>
                    <a:pt x="18669" y="215398"/>
                  </a:lnTo>
                  <a:lnTo>
                    <a:pt x="23468" y="264643"/>
                  </a:lnTo>
                  <a:lnTo>
                    <a:pt x="29982" y="328096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053886" y="379025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21720" y="0"/>
                  </a:lnTo>
                  <a:lnTo>
                    <a:pt x="6082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50797" y="452013"/>
              <a:ext cx="171587" cy="137583"/>
            </a:xfrm>
            <a:custGeom>
              <a:avLst/>
              <a:gdLst/>
              <a:ahLst/>
              <a:cxnLst/>
              <a:rect l="0" t="0" r="0" b="0"/>
              <a:pathLst>
                <a:path w="171587" h="137583">
                  <a:moveTo>
                    <a:pt x="108415" y="42826"/>
                  </a:moveTo>
                  <a:lnTo>
                    <a:pt x="90434" y="18779"/>
                  </a:lnTo>
                  <a:lnTo>
                    <a:pt x="73517" y="4452"/>
                  </a:lnTo>
                  <a:lnTo>
                    <a:pt x="64093" y="866"/>
                  </a:lnTo>
                  <a:lnTo>
                    <a:pt x="44263" y="0"/>
                  </a:lnTo>
                  <a:lnTo>
                    <a:pt x="35231" y="3747"/>
                  </a:lnTo>
                  <a:lnTo>
                    <a:pt x="18957" y="17269"/>
                  </a:lnTo>
                  <a:lnTo>
                    <a:pt x="2231" y="50201"/>
                  </a:lnTo>
                  <a:lnTo>
                    <a:pt x="0" y="73010"/>
                  </a:lnTo>
                  <a:lnTo>
                    <a:pt x="4079" y="94846"/>
                  </a:lnTo>
                  <a:lnTo>
                    <a:pt x="13691" y="116249"/>
                  </a:lnTo>
                  <a:lnTo>
                    <a:pt x="21869" y="122190"/>
                  </a:lnTo>
                  <a:lnTo>
                    <a:pt x="43434" y="125672"/>
                  </a:lnTo>
                  <a:lnTo>
                    <a:pt x="62377" y="120201"/>
                  </a:lnTo>
                  <a:lnTo>
                    <a:pt x="70704" y="115466"/>
                  </a:lnTo>
                  <a:lnTo>
                    <a:pt x="83076" y="97727"/>
                  </a:lnTo>
                  <a:lnTo>
                    <a:pt x="102002" y="42907"/>
                  </a:lnTo>
                  <a:lnTo>
                    <a:pt x="101800" y="42880"/>
                  </a:lnTo>
                  <a:lnTo>
                    <a:pt x="100495" y="46371"/>
                  </a:lnTo>
                  <a:lnTo>
                    <a:pt x="105285" y="59609"/>
                  </a:lnTo>
                  <a:lnTo>
                    <a:pt x="147453" y="121831"/>
                  </a:lnTo>
                  <a:lnTo>
                    <a:pt x="158131" y="130582"/>
                  </a:lnTo>
                  <a:lnTo>
                    <a:pt x="171586" y="1375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404619" y="305326"/>
              <a:ext cx="17765" cy="284270"/>
            </a:xfrm>
            <a:custGeom>
              <a:avLst/>
              <a:gdLst/>
              <a:ahLst/>
              <a:cxnLst/>
              <a:rect l="0" t="0" r="0" b="0"/>
              <a:pathLst>
                <a:path w="17765" h="284270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36815"/>
                  </a:lnTo>
                  <a:lnTo>
                    <a:pt x="12429" y="187027"/>
                  </a:lnTo>
                  <a:lnTo>
                    <a:pt x="16710" y="245650"/>
                  </a:lnTo>
                  <a:lnTo>
                    <a:pt x="17764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423163" y="389554"/>
              <a:ext cx="93978" cy="168457"/>
            </a:xfrm>
            <a:custGeom>
              <a:avLst/>
              <a:gdLst/>
              <a:ahLst/>
              <a:cxnLst/>
              <a:rect l="0" t="0" r="0" b="0"/>
              <a:pathLst>
                <a:path w="93978" h="168457">
                  <a:moveTo>
                    <a:pt x="93977" y="0"/>
                  </a:moveTo>
                  <a:lnTo>
                    <a:pt x="75996" y="15641"/>
                  </a:lnTo>
                  <a:lnTo>
                    <a:pt x="17646" y="53455"/>
                  </a:lnTo>
                  <a:lnTo>
                    <a:pt x="7994" y="60203"/>
                  </a:lnTo>
                  <a:lnTo>
                    <a:pt x="2730" y="69381"/>
                  </a:lnTo>
                  <a:lnTo>
                    <a:pt x="0" y="92057"/>
                  </a:lnTo>
                  <a:lnTo>
                    <a:pt x="5806" y="111494"/>
                  </a:lnTo>
                  <a:lnTo>
                    <a:pt x="17355" y="127932"/>
                  </a:lnTo>
                  <a:lnTo>
                    <a:pt x="43588" y="149170"/>
                  </a:lnTo>
                  <a:lnTo>
                    <a:pt x="77654" y="164300"/>
                  </a:lnTo>
                  <a:lnTo>
                    <a:pt x="9397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590839" y="494839"/>
              <a:ext cx="10530" cy="73700"/>
            </a:xfrm>
            <a:custGeom>
              <a:avLst/>
              <a:gdLst/>
              <a:ahLst/>
              <a:cxnLst/>
              <a:rect l="0" t="0" r="0" b="0"/>
              <a:pathLst>
                <a:path w="10530" h="73700">
                  <a:moveTo>
                    <a:pt x="10529" y="0"/>
                  </a:moveTo>
                  <a:lnTo>
                    <a:pt x="2195" y="3747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75067" y="433427"/>
              <a:ext cx="136872" cy="135112"/>
            </a:xfrm>
            <a:custGeom>
              <a:avLst/>
              <a:gdLst/>
              <a:ahLst/>
              <a:cxnLst/>
              <a:rect l="0" t="0" r="0" b="0"/>
              <a:pathLst>
                <a:path w="136872" h="135112">
                  <a:moveTo>
                    <a:pt x="0" y="61412"/>
                  </a:moveTo>
                  <a:lnTo>
                    <a:pt x="15619" y="115503"/>
                  </a:lnTo>
                  <a:lnTo>
                    <a:pt x="15092" y="115020"/>
                  </a:lnTo>
                  <a:lnTo>
                    <a:pt x="13571" y="111189"/>
                  </a:lnTo>
                  <a:lnTo>
                    <a:pt x="10928" y="58724"/>
                  </a:lnTo>
                  <a:lnTo>
                    <a:pt x="13046" y="33311"/>
                  </a:lnTo>
                  <a:lnTo>
                    <a:pt x="21787" y="10318"/>
                  </a:lnTo>
                  <a:lnTo>
                    <a:pt x="29733" y="3953"/>
                  </a:lnTo>
                  <a:lnTo>
                    <a:pt x="51039" y="0"/>
                  </a:lnTo>
                  <a:lnTo>
                    <a:pt x="60932" y="4093"/>
                  </a:lnTo>
                  <a:lnTo>
                    <a:pt x="101018" y="45834"/>
                  </a:lnTo>
                  <a:lnTo>
                    <a:pt x="121297" y="83551"/>
                  </a:lnTo>
                  <a:lnTo>
                    <a:pt x="136871" y="1351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706653" y="431585"/>
              <a:ext cx="281148" cy="323232"/>
            </a:xfrm>
            <a:custGeom>
              <a:avLst/>
              <a:gdLst/>
              <a:ahLst/>
              <a:cxnLst/>
              <a:rect l="0" t="0" r="0" b="0"/>
              <a:pathLst>
                <a:path w="281148" h="323232">
                  <a:moveTo>
                    <a:pt x="210569" y="115896"/>
                  </a:moveTo>
                  <a:lnTo>
                    <a:pt x="218903" y="78418"/>
                  </a:lnTo>
                  <a:lnTo>
                    <a:pt x="217328" y="43571"/>
                  </a:lnTo>
                  <a:lnTo>
                    <a:pt x="215075" y="32584"/>
                  </a:lnTo>
                  <a:lnTo>
                    <a:pt x="203213" y="14138"/>
                  </a:lnTo>
                  <a:lnTo>
                    <a:pt x="195137" y="5943"/>
                  </a:lnTo>
                  <a:lnTo>
                    <a:pt x="186243" y="1650"/>
                  </a:lnTo>
                  <a:lnTo>
                    <a:pt x="167002" y="0"/>
                  </a:lnTo>
                  <a:lnTo>
                    <a:pt x="149873" y="6285"/>
                  </a:lnTo>
                  <a:lnTo>
                    <a:pt x="142029" y="11237"/>
                  </a:lnTo>
                  <a:lnTo>
                    <a:pt x="136800" y="19217"/>
                  </a:lnTo>
                  <a:lnTo>
                    <a:pt x="129441" y="52806"/>
                  </a:lnTo>
                  <a:lnTo>
                    <a:pt x="127719" y="78887"/>
                  </a:lnTo>
                  <a:lnTo>
                    <a:pt x="133193" y="102957"/>
                  </a:lnTo>
                  <a:lnTo>
                    <a:pt x="149428" y="133120"/>
                  </a:lnTo>
                  <a:lnTo>
                    <a:pt x="155771" y="141417"/>
                  </a:lnTo>
                  <a:lnTo>
                    <a:pt x="163509" y="145778"/>
                  </a:lnTo>
                  <a:lnTo>
                    <a:pt x="181465" y="147504"/>
                  </a:lnTo>
                  <a:lnTo>
                    <a:pt x="198024" y="141253"/>
                  </a:lnTo>
                  <a:lnTo>
                    <a:pt x="205715" y="136310"/>
                  </a:lnTo>
                  <a:lnTo>
                    <a:pt x="217380" y="121460"/>
                  </a:lnTo>
                  <a:lnTo>
                    <a:pt x="234402" y="83330"/>
                  </a:lnTo>
                  <a:lnTo>
                    <a:pt x="238156" y="80148"/>
                  </a:lnTo>
                  <a:lnTo>
                    <a:pt x="241829" y="81535"/>
                  </a:lnTo>
                  <a:lnTo>
                    <a:pt x="245448" y="85970"/>
                  </a:lnTo>
                  <a:lnTo>
                    <a:pt x="263183" y="142602"/>
                  </a:lnTo>
                  <a:lnTo>
                    <a:pt x="273732" y="191270"/>
                  </a:lnTo>
                  <a:lnTo>
                    <a:pt x="281147" y="242734"/>
                  </a:lnTo>
                  <a:lnTo>
                    <a:pt x="280542" y="274044"/>
                  </a:lnTo>
                  <a:lnTo>
                    <a:pt x="272474" y="295759"/>
                  </a:lnTo>
                  <a:lnTo>
                    <a:pt x="257969" y="310089"/>
                  </a:lnTo>
                  <a:lnTo>
                    <a:pt x="249189" y="315548"/>
                  </a:lnTo>
                  <a:lnTo>
                    <a:pt x="208884" y="323231"/>
                  </a:lnTo>
                  <a:lnTo>
                    <a:pt x="151268" y="318592"/>
                  </a:lnTo>
                  <a:lnTo>
                    <a:pt x="94827" y="313342"/>
                  </a:lnTo>
                  <a:lnTo>
                    <a:pt x="33029" y="306976"/>
                  </a:lnTo>
                  <a:lnTo>
                    <a:pt x="0" y="305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590839" y="31585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173200" y="389554"/>
              <a:ext cx="288608" cy="192631"/>
            </a:xfrm>
            <a:custGeom>
              <a:avLst/>
              <a:gdLst/>
              <a:ahLst/>
              <a:cxnLst/>
              <a:rect l="0" t="0" r="0" b="0"/>
              <a:pathLst>
                <a:path w="288608" h="192631">
                  <a:moveTo>
                    <a:pt x="7235" y="0"/>
                  </a:moveTo>
                  <a:lnTo>
                    <a:pt x="0" y="27556"/>
                  </a:lnTo>
                  <a:lnTo>
                    <a:pt x="476" y="83779"/>
                  </a:lnTo>
                  <a:lnTo>
                    <a:pt x="15920" y="145953"/>
                  </a:lnTo>
                  <a:lnTo>
                    <a:pt x="27082" y="167813"/>
                  </a:lnTo>
                  <a:lnTo>
                    <a:pt x="42963" y="182988"/>
                  </a:lnTo>
                  <a:lnTo>
                    <a:pt x="52110" y="188673"/>
                  </a:lnTo>
                  <a:lnTo>
                    <a:pt x="61718" y="190123"/>
                  </a:lnTo>
                  <a:lnTo>
                    <a:pt x="81753" y="185494"/>
                  </a:lnTo>
                  <a:lnTo>
                    <a:pt x="99235" y="172519"/>
                  </a:lnTo>
                  <a:lnTo>
                    <a:pt x="113635" y="153884"/>
                  </a:lnTo>
                  <a:lnTo>
                    <a:pt x="123934" y="130004"/>
                  </a:lnTo>
                  <a:lnTo>
                    <a:pt x="129488" y="125274"/>
                  </a:lnTo>
                  <a:lnTo>
                    <a:pt x="135530" y="125630"/>
                  </a:lnTo>
                  <a:lnTo>
                    <a:pt x="141898" y="129377"/>
                  </a:lnTo>
                  <a:lnTo>
                    <a:pt x="152093" y="142899"/>
                  </a:lnTo>
                  <a:lnTo>
                    <a:pt x="173759" y="174586"/>
                  </a:lnTo>
                  <a:lnTo>
                    <a:pt x="193160" y="185998"/>
                  </a:lnTo>
                  <a:lnTo>
                    <a:pt x="216210" y="192630"/>
                  </a:lnTo>
                  <a:lnTo>
                    <a:pt x="238153" y="191678"/>
                  </a:lnTo>
                  <a:lnTo>
                    <a:pt x="256484" y="184236"/>
                  </a:lnTo>
                  <a:lnTo>
                    <a:pt x="264648" y="178976"/>
                  </a:lnTo>
                  <a:lnTo>
                    <a:pt x="276839" y="163773"/>
                  </a:lnTo>
                  <a:lnTo>
                    <a:pt x="281727" y="154805"/>
                  </a:lnTo>
                  <a:lnTo>
                    <a:pt x="288607" y="114238"/>
                  </a:lnTo>
                  <a:lnTo>
                    <a:pt x="282527" y="57704"/>
                  </a:lnTo>
                  <a:lnTo>
                    <a:pt x="270061" y="17767"/>
                  </a:lnTo>
                  <a:lnTo>
                    <a:pt x="2599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24885" y="452725"/>
              <a:ext cx="121281" cy="149820"/>
            </a:xfrm>
            <a:custGeom>
              <a:avLst/>
              <a:gdLst/>
              <a:ahLst/>
              <a:cxnLst/>
              <a:rect l="0" t="0" r="0" b="0"/>
              <a:pathLst>
                <a:path w="121281" h="149820">
                  <a:moveTo>
                    <a:pt x="87218" y="31585"/>
                  </a:moveTo>
                  <a:lnTo>
                    <a:pt x="70451" y="20407"/>
                  </a:lnTo>
                  <a:lnTo>
                    <a:pt x="52860" y="18038"/>
                  </a:lnTo>
                  <a:lnTo>
                    <a:pt x="43256" y="19045"/>
                  </a:lnTo>
                  <a:lnTo>
                    <a:pt x="26346" y="26402"/>
                  </a:lnTo>
                  <a:lnTo>
                    <a:pt x="18560" y="31639"/>
                  </a:lnTo>
                  <a:lnTo>
                    <a:pt x="6791" y="49937"/>
                  </a:lnTo>
                  <a:lnTo>
                    <a:pt x="0" y="72497"/>
                  </a:lnTo>
                  <a:lnTo>
                    <a:pt x="881" y="94222"/>
                  </a:lnTo>
                  <a:lnTo>
                    <a:pt x="13544" y="126184"/>
                  </a:lnTo>
                  <a:lnTo>
                    <a:pt x="28738" y="141089"/>
                  </a:lnTo>
                  <a:lnTo>
                    <a:pt x="37703" y="146702"/>
                  </a:lnTo>
                  <a:lnTo>
                    <a:pt x="57023" y="149819"/>
                  </a:lnTo>
                  <a:lnTo>
                    <a:pt x="77308" y="146135"/>
                  </a:lnTo>
                  <a:lnTo>
                    <a:pt x="98021" y="136699"/>
                  </a:lnTo>
                  <a:lnTo>
                    <a:pt x="112686" y="118467"/>
                  </a:lnTo>
                  <a:lnTo>
                    <a:pt x="118236" y="107054"/>
                  </a:lnTo>
                  <a:lnTo>
                    <a:pt x="121280" y="81894"/>
                  </a:lnTo>
                  <a:lnTo>
                    <a:pt x="113704" y="33204"/>
                  </a:lnTo>
                  <a:lnTo>
                    <a:pt x="977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698814" y="389554"/>
              <a:ext cx="123860" cy="193280"/>
            </a:xfrm>
            <a:custGeom>
              <a:avLst/>
              <a:gdLst/>
              <a:ahLst/>
              <a:cxnLst/>
              <a:rect l="0" t="0" r="0" b="0"/>
              <a:pathLst>
                <a:path w="123860" h="193280">
                  <a:moveTo>
                    <a:pt x="29103" y="136870"/>
                  </a:moveTo>
                  <a:lnTo>
                    <a:pt x="44721" y="193279"/>
                  </a:lnTo>
                  <a:lnTo>
                    <a:pt x="19655" y="130196"/>
                  </a:lnTo>
                  <a:lnTo>
                    <a:pt x="3103" y="83819"/>
                  </a:lnTo>
                  <a:lnTo>
                    <a:pt x="0" y="57920"/>
                  </a:lnTo>
                  <a:lnTo>
                    <a:pt x="2682" y="46802"/>
                  </a:lnTo>
                  <a:lnTo>
                    <a:pt x="15021" y="28210"/>
                  </a:lnTo>
                  <a:lnTo>
                    <a:pt x="35322" y="18387"/>
                  </a:lnTo>
                  <a:lnTo>
                    <a:pt x="96603" y="4328"/>
                  </a:lnTo>
                  <a:lnTo>
                    <a:pt x="1238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906901" y="315854"/>
              <a:ext cx="31587" cy="305328"/>
            </a:xfrm>
            <a:custGeom>
              <a:avLst/>
              <a:gdLst/>
              <a:ahLst/>
              <a:cxnLst/>
              <a:rect l="0" t="0" r="0" b="0"/>
              <a:pathLst>
                <a:path w="31587" h="305328">
                  <a:moveTo>
                    <a:pt x="0" y="0"/>
                  </a:moveTo>
                  <a:lnTo>
                    <a:pt x="3120" y="57264"/>
                  </a:lnTo>
                  <a:lnTo>
                    <a:pt x="8334" y="106655"/>
                  </a:lnTo>
                  <a:lnTo>
                    <a:pt x="12998" y="158334"/>
                  </a:lnTo>
                  <a:lnTo>
                    <a:pt x="18670" y="207571"/>
                  </a:lnTo>
                  <a:lnTo>
                    <a:pt x="26175" y="266130"/>
                  </a:lnTo>
                  <a:lnTo>
                    <a:pt x="31586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925247" y="400082"/>
              <a:ext cx="107997" cy="189514"/>
            </a:xfrm>
            <a:custGeom>
              <a:avLst/>
              <a:gdLst/>
              <a:ahLst/>
              <a:cxnLst/>
              <a:rect l="0" t="0" r="0" b="0"/>
              <a:pathLst>
                <a:path w="107997" h="189514">
                  <a:moveTo>
                    <a:pt x="107996" y="0"/>
                  </a:moveTo>
                  <a:lnTo>
                    <a:pt x="83950" y="9576"/>
                  </a:lnTo>
                  <a:lnTo>
                    <a:pt x="21709" y="54309"/>
                  </a:lnTo>
                  <a:lnTo>
                    <a:pt x="8035" y="68591"/>
                  </a:lnTo>
                  <a:lnTo>
                    <a:pt x="2752" y="77313"/>
                  </a:lnTo>
                  <a:lnTo>
                    <a:pt x="0" y="96363"/>
                  </a:lnTo>
                  <a:lnTo>
                    <a:pt x="904" y="106356"/>
                  </a:lnTo>
                  <a:lnTo>
                    <a:pt x="8147" y="123699"/>
                  </a:lnTo>
                  <a:lnTo>
                    <a:pt x="20335" y="139205"/>
                  </a:lnTo>
                  <a:lnTo>
                    <a:pt x="46927" y="159919"/>
                  </a:lnTo>
                  <a:lnTo>
                    <a:pt x="10799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149057" y="57906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1" name="Straight Connector 50"/>
          <p:cNvCxnSpPr/>
          <p:nvPr/>
        </p:nvCxnSpPr>
        <p:spPr>
          <a:xfrm flipH="1">
            <a:off x="2233167" y="2933192"/>
            <a:ext cx="569163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1" name="Group 70"/>
          <p:cNvGrpSpPr/>
          <p:nvPr/>
        </p:nvGrpSpPr>
        <p:grpSpPr>
          <a:xfrm>
            <a:off x="2233226" y="2253222"/>
            <a:ext cx="2498326" cy="911645"/>
            <a:chOff x="2233226" y="2253222"/>
            <a:chExt cx="2498326" cy="911645"/>
          </a:xfrm>
        </p:grpSpPr>
        <p:sp>
          <p:nvSpPr>
            <p:cNvPr id="52" name="Freeform 51"/>
            <p:cNvSpPr/>
            <p:nvPr/>
          </p:nvSpPr>
          <p:spPr>
            <a:xfrm>
              <a:off x="2406621" y="2385757"/>
              <a:ext cx="10792" cy="431670"/>
            </a:xfrm>
            <a:custGeom>
              <a:avLst/>
              <a:gdLst/>
              <a:ahLst/>
              <a:cxnLst/>
              <a:rect l="0" t="0" r="0" b="0"/>
              <a:pathLst>
                <a:path w="10792" h="431670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5131" y="127784"/>
                  </a:lnTo>
                  <a:lnTo>
                    <a:pt x="5454" y="182531"/>
                  </a:lnTo>
                  <a:lnTo>
                    <a:pt x="8668" y="243206"/>
                  </a:lnTo>
                  <a:lnTo>
                    <a:pt x="10791" y="299399"/>
                  </a:lnTo>
                  <a:lnTo>
                    <a:pt x="6617" y="360308"/>
                  </a:lnTo>
                  <a:lnTo>
                    <a:pt x="5724" y="419036"/>
                  </a:lnTo>
                  <a:lnTo>
                    <a:pt x="5589" y="4316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233226" y="2253222"/>
              <a:ext cx="313163" cy="300992"/>
            </a:xfrm>
            <a:custGeom>
              <a:avLst/>
              <a:gdLst/>
              <a:ahLst/>
              <a:cxnLst/>
              <a:rect l="0" t="0" r="0" b="0"/>
              <a:pathLst>
                <a:path w="313163" h="300992">
                  <a:moveTo>
                    <a:pt x="0" y="111478"/>
                  </a:moveTo>
                  <a:lnTo>
                    <a:pt x="20243" y="67515"/>
                  </a:lnTo>
                  <a:lnTo>
                    <a:pt x="47325" y="35291"/>
                  </a:lnTo>
                  <a:lnTo>
                    <a:pt x="76413" y="14685"/>
                  </a:lnTo>
                  <a:lnTo>
                    <a:pt x="115317" y="1820"/>
                  </a:lnTo>
                  <a:lnTo>
                    <a:pt x="177153" y="0"/>
                  </a:lnTo>
                  <a:lnTo>
                    <a:pt x="229185" y="10559"/>
                  </a:lnTo>
                  <a:lnTo>
                    <a:pt x="256899" y="26074"/>
                  </a:lnTo>
                  <a:lnTo>
                    <a:pt x="279929" y="45489"/>
                  </a:lnTo>
                  <a:lnTo>
                    <a:pt x="295981" y="71649"/>
                  </a:lnTo>
                  <a:lnTo>
                    <a:pt x="310716" y="114269"/>
                  </a:lnTo>
                  <a:lnTo>
                    <a:pt x="313162" y="157669"/>
                  </a:lnTo>
                  <a:lnTo>
                    <a:pt x="301000" y="215913"/>
                  </a:lnTo>
                  <a:lnTo>
                    <a:pt x="285457" y="242508"/>
                  </a:lnTo>
                  <a:lnTo>
                    <a:pt x="266034" y="265205"/>
                  </a:lnTo>
                  <a:lnTo>
                    <a:pt x="239871" y="281159"/>
                  </a:lnTo>
                  <a:lnTo>
                    <a:pt x="189512" y="3009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67691" y="2648772"/>
              <a:ext cx="155090" cy="167202"/>
            </a:xfrm>
            <a:custGeom>
              <a:avLst/>
              <a:gdLst/>
              <a:ahLst/>
              <a:cxnLst/>
              <a:rect l="0" t="0" r="0" b="0"/>
              <a:pathLst>
                <a:path w="155090" h="167202">
                  <a:moveTo>
                    <a:pt x="91918" y="84426"/>
                  </a:moveTo>
                  <a:lnTo>
                    <a:pt x="97984" y="51974"/>
                  </a:lnTo>
                  <a:lnTo>
                    <a:pt x="95394" y="31398"/>
                  </a:lnTo>
                  <a:lnTo>
                    <a:pt x="84104" y="13674"/>
                  </a:lnTo>
                  <a:lnTo>
                    <a:pt x="76180" y="5672"/>
                  </a:lnTo>
                  <a:lnTo>
                    <a:pt x="67388" y="1508"/>
                  </a:lnTo>
                  <a:lnTo>
                    <a:pt x="48261" y="0"/>
                  </a:lnTo>
                  <a:lnTo>
                    <a:pt x="39416" y="3575"/>
                  </a:lnTo>
                  <a:lnTo>
                    <a:pt x="23350" y="16907"/>
                  </a:lnTo>
                  <a:lnTo>
                    <a:pt x="6741" y="49732"/>
                  </a:lnTo>
                  <a:lnTo>
                    <a:pt x="0" y="89094"/>
                  </a:lnTo>
                  <a:lnTo>
                    <a:pt x="6127" y="135910"/>
                  </a:lnTo>
                  <a:lnTo>
                    <a:pt x="12065" y="157610"/>
                  </a:lnTo>
                  <a:lnTo>
                    <a:pt x="17626" y="163631"/>
                  </a:lnTo>
                  <a:lnTo>
                    <a:pt x="24842" y="166475"/>
                  </a:lnTo>
                  <a:lnTo>
                    <a:pt x="33163" y="167201"/>
                  </a:lnTo>
                  <a:lnTo>
                    <a:pt x="48647" y="161769"/>
                  </a:lnTo>
                  <a:lnTo>
                    <a:pt x="56052" y="157045"/>
                  </a:lnTo>
                  <a:lnTo>
                    <a:pt x="67399" y="142437"/>
                  </a:lnTo>
                  <a:lnTo>
                    <a:pt x="91614" y="83973"/>
                  </a:lnTo>
                  <a:lnTo>
                    <a:pt x="96462" y="63167"/>
                  </a:lnTo>
                  <a:lnTo>
                    <a:pt x="94954" y="38742"/>
                  </a:lnTo>
                  <a:lnTo>
                    <a:pt x="96282" y="39932"/>
                  </a:lnTo>
                  <a:lnTo>
                    <a:pt x="98337" y="44235"/>
                  </a:lnTo>
                  <a:lnTo>
                    <a:pt x="107675" y="105112"/>
                  </a:lnTo>
                  <a:lnTo>
                    <a:pt x="122583" y="131369"/>
                  </a:lnTo>
                  <a:lnTo>
                    <a:pt x="135183" y="140384"/>
                  </a:lnTo>
                  <a:lnTo>
                    <a:pt x="155089" y="1475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654365" y="2385757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3293" y="27556"/>
                  </a:lnTo>
                  <a:lnTo>
                    <a:pt x="3771" y="86898"/>
                  </a:lnTo>
                  <a:lnTo>
                    <a:pt x="8527" y="137662"/>
                  </a:lnTo>
                  <a:lnTo>
                    <a:pt x="9936" y="192867"/>
                  </a:lnTo>
                  <a:lnTo>
                    <a:pt x="10353" y="250558"/>
                  </a:lnTo>
                  <a:lnTo>
                    <a:pt x="10477" y="301577"/>
                  </a:lnTo>
                  <a:lnTo>
                    <a:pt x="4929" y="36073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713613" y="2646411"/>
              <a:ext cx="143891" cy="188009"/>
            </a:xfrm>
            <a:custGeom>
              <a:avLst/>
              <a:gdLst/>
              <a:ahLst/>
              <a:cxnLst/>
              <a:rect l="0" t="0" r="0" b="0"/>
              <a:pathLst>
                <a:path w="143891" h="188009">
                  <a:moveTo>
                    <a:pt x="14452" y="86787"/>
                  </a:moveTo>
                  <a:lnTo>
                    <a:pt x="57144" y="89906"/>
                  </a:lnTo>
                  <a:lnTo>
                    <a:pt x="77880" y="92852"/>
                  </a:lnTo>
                  <a:lnTo>
                    <a:pt x="98794" y="90262"/>
                  </a:lnTo>
                  <a:lnTo>
                    <a:pt x="116668" y="82092"/>
                  </a:lnTo>
                  <a:lnTo>
                    <a:pt x="124710" y="76638"/>
                  </a:lnTo>
                  <a:lnTo>
                    <a:pt x="136765" y="61219"/>
                  </a:lnTo>
                  <a:lnTo>
                    <a:pt x="141617" y="52194"/>
                  </a:lnTo>
                  <a:lnTo>
                    <a:pt x="143890" y="32808"/>
                  </a:lnTo>
                  <a:lnTo>
                    <a:pt x="142858" y="22725"/>
                  </a:lnTo>
                  <a:lnTo>
                    <a:pt x="138660" y="14833"/>
                  </a:lnTo>
                  <a:lnTo>
                    <a:pt x="124638" y="2944"/>
                  </a:lnTo>
                  <a:lnTo>
                    <a:pt x="103588" y="0"/>
                  </a:lnTo>
                  <a:lnTo>
                    <a:pt x="79804" y="3761"/>
                  </a:lnTo>
                  <a:lnTo>
                    <a:pt x="57536" y="13232"/>
                  </a:lnTo>
                  <a:lnTo>
                    <a:pt x="30857" y="37306"/>
                  </a:lnTo>
                  <a:lnTo>
                    <a:pt x="9287" y="76883"/>
                  </a:lnTo>
                  <a:lnTo>
                    <a:pt x="1238" y="97593"/>
                  </a:lnTo>
                  <a:lnTo>
                    <a:pt x="0" y="118495"/>
                  </a:lnTo>
                  <a:lnTo>
                    <a:pt x="4519" y="138314"/>
                  </a:lnTo>
                  <a:lnTo>
                    <a:pt x="14327" y="154921"/>
                  </a:lnTo>
                  <a:lnTo>
                    <a:pt x="38591" y="177424"/>
                  </a:lnTo>
                  <a:lnTo>
                    <a:pt x="61055" y="185562"/>
                  </a:lnTo>
                  <a:lnTo>
                    <a:pt x="84298" y="188008"/>
                  </a:lnTo>
                  <a:lnTo>
                    <a:pt x="119737" y="1815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888823" y="2706551"/>
              <a:ext cx="169428" cy="176797"/>
            </a:xfrm>
            <a:custGeom>
              <a:avLst/>
              <a:gdLst/>
              <a:ahLst/>
              <a:cxnLst/>
              <a:rect l="0" t="0" r="0" b="0"/>
              <a:pathLst>
                <a:path w="169428" h="176797">
                  <a:moveTo>
                    <a:pt x="91926" y="5590"/>
                  </a:moveTo>
                  <a:lnTo>
                    <a:pt x="75158" y="0"/>
                  </a:lnTo>
                  <a:lnTo>
                    <a:pt x="57567" y="376"/>
                  </a:lnTo>
                  <a:lnTo>
                    <a:pt x="47963" y="2114"/>
                  </a:lnTo>
                  <a:lnTo>
                    <a:pt x="31053" y="13403"/>
                  </a:lnTo>
                  <a:lnTo>
                    <a:pt x="16908" y="30119"/>
                  </a:lnTo>
                  <a:lnTo>
                    <a:pt x="6722" y="49247"/>
                  </a:lnTo>
                  <a:lnTo>
                    <a:pt x="0" y="85336"/>
                  </a:lnTo>
                  <a:lnTo>
                    <a:pt x="4666" y="105763"/>
                  </a:lnTo>
                  <a:lnTo>
                    <a:pt x="26726" y="143530"/>
                  </a:lnTo>
                  <a:lnTo>
                    <a:pt x="43061" y="157754"/>
                  </a:lnTo>
                  <a:lnTo>
                    <a:pt x="82144" y="176417"/>
                  </a:lnTo>
                  <a:lnTo>
                    <a:pt x="91254" y="176796"/>
                  </a:lnTo>
                  <a:lnTo>
                    <a:pt x="107615" y="170978"/>
                  </a:lnTo>
                  <a:lnTo>
                    <a:pt x="135569" y="154549"/>
                  </a:lnTo>
                  <a:lnTo>
                    <a:pt x="149538" y="138474"/>
                  </a:lnTo>
                  <a:lnTo>
                    <a:pt x="168037" y="99559"/>
                  </a:lnTo>
                  <a:lnTo>
                    <a:pt x="169427" y="78939"/>
                  </a:lnTo>
                  <a:lnTo>
                    <a:pt x="164975" y="59246"/>
                  </a:lnTo>
                  <a:lnTo>
                    <a:pt x="155198" y="42695"/>
                  </a:lnTo>
                  <a:lnTo>
                    <a:pt x="139934" y="30660"/>
                  </a:lnTo>
                  <a:lnTo>
                    <a:pt x="101539" y="13401"/>
                  </a:lnTo>
                  <a:lnTo>
                    <a:pt x="94825" y="11967"/>
                  </a:lnTo>
                  <a:lnTo>
                    <a:pt x="90349" y="12181"/>
                  </a:lnTo>
                  <a:lnTo>
                    <a:pt x="81397" y="161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117619" y="2669111"/>
              <a:ext cx="147400" cy="161260"/>
            </a:xfrm>
            <a:custGeom>
              <a:avLst/>
              <a:gdLst/>
              <a:ahLst/>
              <a:cxnLst/>
              <a:rect l="0" t="0" r="0" b="0"/>
              <a:pathLst>
                <a:path w="147400" h="161260">
                  <a:moveTo>
                    <a:pt x="0" y="74615"/>
                  </a:moveTo>
                  <a:lnTo>
                    <a:pt x="3120" y="117307"/>
                  </a:lnTo>
                  <a:lnTo>
                    <a:pt x="15619" y="161259"/>
                  </a:lnTo>
                  <a:lnTo>
                    <a:pt x="11129" y="105671"/>
                  </a:lnTo>
                  <a:lnTo>
                    <a:pt x="13767" y="44658"/>
                  </a:lnTo>
                  <a:lnTo>
                    <a:pt x="16197" y="30077"/>
                  </a:lnTo>
                  <a:lnTo>
                    <a:pt x="21326" y="19187"/>
                  </a:lnTo>
                  <a:lnTo>
                    <a:pt x="36385" y="3967"/>
                  </a:lnTo>
                  <a:lnTo>
                    <a:pt x="45313" y="610"/>
                  </a:lnTo>
                  <a:lnTo>
                    <a:pt x="64593" y="0"/>
                  </a:lnTo>
                  <a:lnTo>
                    <a:pt x="81741" y="6748"/>
                  </a:lnTo>
                  <a:lnTo>
                    <a:pt x="89589" y="11823"/>
                  </a:lnTo>
                  <a:lnTo>
                    <a:pt x="111813" y="41322"/>
                  </a:lnTo>
                  <a:lnTo>
                    <a:pt x="135882" y="98567"/>
                  </a:lnTo>
                  <a:lnTo>
                    <a:pt x="147399" y="1588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286075" y="2333115"/>
              <a:ext cx="52644" cy="452726"/>
            </a:xfrm>
            <a:custGeom>
              <a:avLst/>
              <a:gdLst/>
              <a:ahLst/>
              <a:cxnLst/>
              <a:rect l="0" t="0" r="0" b="0"/>
              <a:pathLst>
                <a:path w="52644" h="452726">
                  <a:moveTo>
                    <a:pt x="0" y="0"/>
                  </a:moveTo>
                  <a:lnTo>
                    <a:pt x="0" y="57264"/>
                  </a:lnTo>
                  <a:lnTo>
                    <a:pt x="2340" y="89791"/>
                  </a:lnTo>
                  <a:lnTo>
                    <a:pt x="15641" y="143328"/>
                  </a:lnTo>
                  <a:lnTo>
                    <a:pt x="23719" y="186924"/>
                  </a:lnTo>
                  <a:lnTo>
                    <a:pt x="31209" y="230476"/>
                  </a:lnTo>
                  <a:lnTo>
                    <a:pt x="37268" y="273229"/>
                  </a:lnTo>
                  <a:lnTo>
                    <a:pt x="41848" y="333250"/>
                  </a:lnTo>
                  <a:lnTo>
                    <a:pt x="50164" y="389871"/>
                  </a:lnTo>
                  <a:lnTo>
                    <a:pt x="52643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01847" y="2522627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83014" y="7236"/>
                  </a:lnTo>
                  <a:lnTo>
                    <a:pt x="126792" y="12998"/>
                  </a:lnTo>
                  <a:lnTo>
                    <a:pt x="70279" y="19466"/>
                  </a:lnTo>
                  <a:lnTo>
                    <a:pt x="12490" y="2918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426988" y="2680555"/>
              <a:ext cx="129936" cy="152616"/>
            </a:xfrm>
            <a:custGeom>
              <a:avLst/>
              <a:gdLst/>
              <a:ahLst/>
              <a:cxnLst/>
              <a:rect l="0" t="0" r="0" b="0"/>
              <a:pathLst>
                <a:path w="129936" h="152616">
                  <a:moveTo>
                    <a:pt x="80186" y="0"/>
                  </a:moveTo>
                  <a:lnTo>
                    <a:pt x="57829" y="0"/>
                  </a:lnTo>
                  <a:lnTo>
                    <a:pt x="40614" y="6239"/>
                  </a:lnTo>
                  <a:lnTo>
                    <a:pt x="25164" y="17981"/>
                  </a:lnTo>
                  <a:lnTo>
                    <a:pt x="10498" y="34898"/>
                  </a:lnTo>
                  <a:lnTo>
                    <a:pt x="2420" y="57234"/>
                  </a:lnTo>
                  <a:lnTo>
                    <a:pt x="0" y="82759"/>
                  </a:lnTo>
                  <a:lnTo>
                    <a:pt x="2823" y="109702"/>
                  </a:lnTo>
                  <a:lnTo>
                    <a:pt x="11098" y="131035"/>
                  </a:lnTo>
                  <a:lnTo>
                    <a:pt x="16580" y="139999"/>
                  </a:lnTo>
                  <a:lnTo>
                    <a:pt x="24913" y="145975"/>
                  </a:lnTo>
                  <a:lnTo>
                    <a:pt x="46651" y="152615"/>
                  </a:lnTo>
                  <a:lnTo>
                    <a:pt x="79608" y="150764"/>
                  </a:lnTo>
                  <a:lnTo>
                    <a:pt x="97867" y="139536"/>
                  </a:lnTo>
                  <a:lnTo>
                    <a:pt x="112610" y="122847"/>
                  </a:lnTo>
                  <a:lnTo>
                    <a:pt x="123063" y="103732"/>
                  </a:lnTo>
                  <a:lnTo>
                    <a:pt x="129935" y="67650"/>
                  </a:lnTo>
                  <a:lnTo>
                    <a:pt x="125303" y="44105"/>
                  </a:lnTo>
                  <a:lnTo>
                    <a:pt x="120793" y="32913"/>
                  </a:lnTo>
                  <a:lnTo>
                    <a:pt x="106422" y="1735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01930" y="2417343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54144"/>
                  </a:lnTo>
                  <a:lnTo>
                    <a:pt x="0" y="101440"/>
                  </a:lnTo>
                  <a:lnTo>
                    <a:pt x="3120" y="156788"/>
                  </a:lnTo>
                  <a:lnTo>
                    <a:pt x="8334" y="210232"/>
                  </a:lnTo>
                  <a:lnTo>
                    <a:pt x="9878" y="263112"/>
                  </a:lnTo>
                  <a:lnTo>
                    <a:pt x="15990" y="322204"/>
                  </a:lnTo>
                  <a:lnTo>
                    <a:pt x="20390" y="377450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667932" y="2691083"/>
              <a:ext cx="168669" cy="165548"/>
            </a:xfrm>
            <a:custGeom>
              <a:avLst/>
              <a:gdLst/>
              <a:ahLst/>
              <a:cxnLst/>
              <a:rect l="0" t="0" r="0" b="0"/>
              <a:pathLst>
                <a:path w="168669" h="165548">
                  <a:moveTo>
                    <a:pt x="91926" y="10529"/>
                  </a:moveTo>
                  <a:lnTo>
                    <a:pt x="75158" y="4940"/>
                  </a:lnTo>
                  <a:lnTo>
                    <a:pt x="57567" y="5315"/>
                  </a:lnTo>
                  <a:lnTo>
                    <a:pt x="39221" y="10552"/>
                  </a:lnTo>
                  <a:lnTo>
                    <a:pt x="23268" y="20678"/>
                  </a:lnTo>
                  <a:lnTo>
                    <a:pt x="11498" y="36097"/>
                  </a:lnTo>
                  <a:lnTo>
                    <a:pt x="3538" y="55817"/>
                  </a:lnTo>
                  <a:lnTo>
                    <a:pt x="0" y="80180"/>
                  </a:lnTo>
                  <a:lnTo>
                    <a:pt x="4667" y="103486"/>
                  </a:lnTo>
                  <a:lnTo>
                    <a:pt x="20448" y="133218"/>
                  </a:lnTo>
                  <a:lnTo>
                    <a:pt x="34421" y="148116"/>
                  </a:lnTo>
                  <a:lnTo>
                    <a:pt x="52330" y="158636"/>
                  </a:lnTo>
                  <a:lnTo>
                    <a:pt x="87733" y="165547"/>
                  </a:lnTo>
                  <a:lnTo>
                    <a:pt x="111119" y="160924"/>
                  </a:lnTo>
                  <a:lnTo>
                    <a:pt x="132041" y="149901"/>
                  </a:lnTo>
                  <a:lnTo>
                    <a:pt x="149140" y="133303"/>
                  </a:lnTo>
                  <a:lnTo>
                    <a:pt x="166330" y="98639"/>
                  </a:lnTo>
                  <a:lnTo>
                    <a:pt x="168668" y="75426"/>
                  </a:lnTo>
                  <a:lnTo>
                    <a:pt x="160637" y="31927"/>
                  </a:lnTo>
                  <a:lnTo>
                    <a:pt x="148200" y="13800"/>
                  </a:lnTo>
                  <a:lnTo>
                    <a:pt x="139971" y="5691"/>
                  </a:lnTo>
                  <a:lnTo>
                    <a:pt x="130975" y="1454"/>
                  </a:lnTo>
                  <a:lnTo>
                    <a:pt x="9192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865143" y="2690324"/>
              <a:ext cx="177631" cy="474543"/>
            </a:xfrm>
            <a:custGeom>
              <a:avLst/>
              <a:gdLst/>
              <a:ahLst/>
              <a:cxnLst/>
              <a:rect l="0" t="0" r="0" b="0"/>
              <a:pathLst>
                <a:path w="177631" h="474543">
                  <a:moveTo>
                    <a:pt x="136870" y="106045"/>
                  </a:moveTo>
                  <a:lnTo>
                    <a:pt x="133750" y="63353"/>
                  </a:lnTo>
                  <a:lnTo>
                    <a:pt x="122298" y="32174"/>
                  </a:lnTo>
                  <a:lnTo>
                    <a:pt x="116627" y="21702"/>
                  </a:lnTo>
                  <a:lnTo>
                    <a:pt x="100967" y="6948"/>
                  </a:lnTo>
                  <a:lnTo>
                    <a:pt x="91877" y="1376"/>
                  </a:lnTo>
                  <a:lnTo>
                    <a:pt x="82309" y="0"/>
                  </a:lnTo>
                  <a:lnTo>
                    <a:pt x="62318" y="4712"/>
                  </a:lnTo>
                  <a:lnTo>
                    <a:pt x="44854" y="17724"/>
                  </a:lnTo>
                  <a:lnTo>
                    <a:pt x="36922" y="26107"/>
                  </a:lnTo>
                  <a:lnTo>
                    <a:pt x="28108" y="47900"/>
                  </a:lnTo>
                  <a:lnTo>
                    <a:pt x="25360" y="72014"/>
                  </a:lnTo>
                  <a:lnTo>
                    <a:pt x="28039" y="94429"/>
                  </a:lnTo>
                  <a:lnTo>
                    <a:pt x="36248" y="112970"/>
                  </a:lnTo>
                  <a:lnTo>
                    <a:pt x="41713" y="121190"/>
                  </a:lnTo>
                  <a:lnTo>
                    <a:pt x="48866" y="125500"/>
                  </a:lnTo>
                  <a:lnTo>
                    <a:pt x="66172" y="127170"/>
                  </a:lnTo>
                  <a:lnTo>
                    <a:pt x="82442" y="120893"/>
                  </a:lnTo>
                  <a:lnTo>
                    <a:pt x="111951" y="97799"/>
                  </a:lnTo>
                  <a:lnTo>
                    <a:pt x="127667" y="72016"/>
                  </a:lnTo>
                  <a:lnTo>
                    <a:pt x="139733" y="42150"/>
                  </a:lnTo>
                  <a:lnTo>
                    <a:pt x="142288" y="41221"/>
                  </a:lnTo>
                  <a:lnTo>
                    <a:pt x="145127" y="55787"/>
                  </a:lnTo>
                  <a:lnTo>
                    <a:pt x="150219" y="117811"/>
                  </a:lnTo>
                  <a:lnTo>
                    <a:pt x="165317" y="180860"/>
                  </a:lnTo>
                  <a:lnTo>
                    <a:pt x="174415" y="227778"/>
                  </a:lnTo>
                  <a:lnTo>
                    <a:pt x="177630" y="277554"/>
                  </a:lnTo>
                  <a:lnTo>
                    <a:pt x="175597" y="336888"/>
                  </a:lnTo>
                  <a:lnTo>
                    <a:pt x="164333" y="376434"/>
                  </a:lnTo>
                  <a:lnTo>
                    <a:pt x="139565" y="415648"/>
                  </a:lnTo>
                  <a:lnTo>
                    <a:pt x="113492" y="433045"/>
                  </a:lnTo>
                  <a:lnTo>
                    <a:pt x="52439" y="456741"/>
                  </a:lnTo>
                  <a:lnTo>
                    <a:pt x="0" y="4745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096770" y="2722669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8617"/>
                  </a:lnTo>
                  <a:lnTo>
                    <a:pt x="0" y="11885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086241" y="25752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191526" y="2661693"/>
              <a:ext cx="138588" cy="203181"/>
            </a:xfrm>
            <a:custGeom>
              <a:avLst/>
              <a:gdLst/>
              <a:ahLst/>
              <a:cxnLst/>
              <a:rect l="0" t="0" r="0" b="0"/>
              <a:pathLst>
                <a:path w="138588" h="203181">
                  <a:moveTo>
                    <a:pt x="115814" y="8333"/>
                  </a:moveTo>
                  <a:lnTo>
                    <a:pt x="78335" y="0"/>
                  </a:lnTo>
                  <a:lnTo>
                    <a:pt x="54703" y="1120"/>
                  </a:lnTo>
                  <a:lnTo>
                    <a:pt x="32501" y="9417"/>
                  </a:lnTo>
                  <a:lnTo>
                    <a:pt x="17175" y="24023"/>
                  </a:lnTo>
                  <a:lnTo>
                    <a:pt x="11450" y="32831"/>
                  </a:lnTo>
                  <a:lnTo>
                    <a:pt x="8209" y="51977"/>
                  </a:lnTo>
                  <a:lnTo>
                    <a:pt x="8982" y="61995"/>
                  </a:lnTo>
                  <a:lnTo>
                    <a:pt x="14177" y="68675"/>
                  </a:lnTo>
                  <a:lnTo>
                    <a:pt x="73866" y="90436"/>
                  </a:lnTo>
                  <a:lnTo>
                    <a:pt x="120775" y="121282"/>
                  </a:lnTo>
                  <a:lnTo>
                    <a:pt x="137691" y="147475"/>
                  </a:lnTo>
                  <a:lnTo>
                    <a:pt x="138587" y="156077"/>
                  </a:lnTo>
                  <a:lnTo>
                    <a:pt x="133344" y="171873"/>
                  </a:lnTo>
                  <a:lnTo>
                    <a:pt x="111649" y="193920"/>
                  </a:lnTo>
                  <a:lnTo>
                    <a:pt x="86667" y="201951"/>
                  </a:lnTo>
                  <a:lnTo>
                    <a:pt x="58406" y="203180"/>
                  </a:lnTo>
                  <a:lnTo>
                    <a:pt x="34147" y="195928"/>
                  </a:lnTo>
                  <a:lnTo>
                    <a:pt x="17906" y="184905"/>
                  </a:lnTo>
                  <a:lnTo>
                    <a:pt x="0" y="1662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402096" y="2469985"/>
              <a:ext cx="31587" cy="389555"/>
            </a:xfrm>
            <a:custGeom>
              <a:avLst/>
              <a:gdLst/>
              <a:ahLst/>
              <a:cxnLst/>
              <a:rect l="0" t="0" r="0" b="0"/>
              <a:pathLst>
                <a:path w="31587" h="389555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4654" y="158394"/>
                  </a:lnTo>
                  <a:lnTo>
                    <a:pt x="19160" y="221237"/>
                  </a:lnTo>
                  <a:lnTo>
                    <a:pt x="26084" y="278721"/>
                  </a:lnTo>
                  <a:lnTo>
                    <a:pt x="30499" y="340972"/>
                  </a:lnTo>
                  <a:lnTo>
                    <a:pt x="31586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275754" y="2607289"/>
              <a:ext cx="252685" cy="10096"/>
            </a:xfrm>
            <a:custGeom>
              <a:avLst/>
              <a:gdLst/>
              <a:ahLst/>
              <a:cxnLst/>
              <a:rect l="0" t="0" r="0" b="0"/>
              <a:pathLst>
                <a:path w="252685" h="10096">
                  <a:moveTo>
                    <a:pt x="252684" y="10095"/>
                  </a:moveTo>
                  <a:lnTo>
                    <a:pt x="203753" y="1762"/>
                  </a:lnTo>
                  <a:lnTo>
                    <a:pt x="144623" y="0"/>
                  </a:lnTo>
                  <a:lnTo>
                    <a:pt x="86713" y="822"/>
                  </a:lnTo>
                  <a:lnTo>
                    <a:pt x="29520" y="7917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527838" y="2638441"/>
              <a:ext cx="203714" cy="247536"/>
            </a:xfrm>
            <a:custGeom>
              <a:avLst/>
              <a:gdLst/>
              <a:ahLst/>
              <a:cxnLst/>
              <a:rect l="0" t="0" r="0" b="0"/>
              <a:pathLst>
                <a:path w="203714" h="247536">
                  <a:moveTo>
                    <a:pt x="137471" y="0"/>
                  </a:moveTo>
                  <a:lnTo>
                    <a:pt x="94779" y="3120"/>
                  </a:lnTo>
                  <a:lnTo>
                    <a:pt x="63600" y="14573"/>
                  </a:lnTo>
                  <a:lnTo>
                    <a:pt x="19511" y="46156"/>
                  </a:lnTo>
                  <a:lnTo>
                    <a:pt x="4715" y="59898"/>
                  </a:lnTo>
                  <a:lnTo>
                    <a:pt x="1004" y="68008"/>
                  </a:lnTo>
                  <a:lnTo>
                    <a:pt x="0" y="86378"/>
                  </a:lnTo>
                  <a:lnTo>
                    <a:pt x="3710" y="93850"/>
                  </a:lnTo>
                  <a:lnTo>
                    <a:pt x="17190" y="105272"/>
                  </a:lnTo>
                  <a:lnTo>
                    <a:pt x="37999" y="108009"/>
                  </a:lnTo>
                  <a:lnTo>
                    <a:pt x="89486" y="105823"/>
                  </a:lnTo>
                  <a:lnTo>
                    <a:pt x="125203" y="111034"/>
                  </a:lnTo>
                  <a:lnTo>
                    <a:pt x="158012" y="125576"/>
                  </a:lnTo>
                  <a:lnTo>
                    <a:pt x="184371" y="144702"/>
                  </a:lnTo>
                  <a:lnTo>
                    <a:pt x="201410" y="170777"/>
                  </a:lnTo>
                  <a:lnTo>
                    <a:pt x="203713" y="193664"/>
                  </a:lnTo>
                  <a:lnTo>
                    <a:pt x="199667" y="217094"/>
                  </a:lnTo>
                  <a:lnTo>
                    <a:pt x="190070" y="235307"/>
                  </a:lnTo>
                  <a:lnTo>
                    <a:pt x="181895" y="241099"/>
                  </a:lnTo>
                  <a:lnTo>
                    <a:pt x="160335" y="247535"/>
                  </a:lnTo>
                  <a:lnTo>
                    <a:pt x="101129" y="243261"/>
                  </a:lnTo>
                  <a:lnTo>
                    <a:pt x="46281" y="231152"/>
                  </a:lnTo>
                  <a:lnTo>
                    <a:pt x="600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2" name="Straight Connector 71"/>
          <p:cNvCxnSpPr/>
          <p:nvPr/>
        </p:nvCxnSpPr>
        <p:spPr>
          <a:xfrm>
            <a:off x="4875910" y="2221992"/>
            <a:ext cx="0" cy="142290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Group 74"/>
          <p:cNvGrpSpPr/>
          <p:nvPr/>
        </p:nvGrpSpPr>
        <p:grpSpPr>
          <a:xfrm>
            <a:off x="5078700" y="2322710"/>
            <a:ext cx="361496" cy="539222"/>
            <a:chOff x="5078700" y="2322710"/>
            <a:chExt cx="361496" cy="539222"/>
          </a:xfrm>
        </p:grpSpPr>
        <p:sp>
          <p:nvSpPr>
            <p:cNvPr id="73" name="Freeform 72"/>
            <p:cNvSpPr/>
            <p:nvPr/>
          </p:nvSpPr>
          <p:spPr>
            <a:xfrm>
              <a:off x="5078700" y="2322710"/>
              <a:ext cx="155065" cy="526306"/>
            </a:xfrm>
            <a:custGeom>
              <a:avLst/>
              <a:gdLst/>
              <a:ahLst/>
              <a:cxnLst/>
              <a:rect l="0" t="0" r="0" b="0"/>
              <a:pathLst>
                <a:path w="155065" h="526306">
                  <a:moveTo>
                    <a:pt x="144619" y="368373"/>
                  </a:moveTo>
                  <a:lnTo>
                    <a:pt x="126638" y="352732"/>
                  </a:lnTo>
                  <a:lnTo>
                    <a:pt x="109721" y="344654"/>
                  </a:lnTo>
                  <a:lnTo>
                    <a:pt x="87385" y="343404"/>
                  </a:lnTo>
                  <a:lnTo>
                    <a:pt x="64199" y="347917"/>
                  </a:lnTo>
                  <a:lnTo>
                    <a:pt x="46096" y="357722"/>
                  </a:lnTo>
                  <a:lnTo>
                    <a:pt x="22750" y="381985"/>
                  </a:lnTo>
                  <a:lnTo>
                    <a:pt x="6604" y="416990"/>
                  </a:lnTo>
                  <a:lnTo>
                    <a:pt x="0" y="456998"/>
                  </a:lnTo>
                  <a:lnTo>
                    <a:pt x="3633" y="492898"/>
                  </a:lnTo>
                  <a:lnTo>
                    <a:pt x="12159" y="511845"/>
                  </a:lnTo>
                  <a:lnTo>
                    <a:pt x="17707" y="520173"/>
                  </a:lnTo>
                  <a:lnTo>
                    <a:pt x="24916" y="524556"/>
                  </a:lnTo>
                  <a:lnTo>
                    <a:pt x="42285" y="526305"/>
                  </a:lnTo>
                  <a:lnTo>
                    <a:pt x="58583" y="520064"/>
                  </a:lnTo>
                  <a:lnTo>
                    <a:pt x="73625" y="508321"/>
                  </a:lnTo>
                  <a:lnTo>
                    <a:pt x="109418" y="462149"/>
                  </a:lnTo>
                  <a:lnTo>
                    <a:pt x="129173" y="405181"/>
                  </a:lnTo>
                  <a:lnTo>
                    <a:pt x="144341" y="344535"/>
                  </a:lnTo>
                  <a:lnTo>
                    <a:pt x="151946" y="293850"/>
                  </a:lnTo>
                  <a:lnTo>
                    <a:pt x="154199" y="241787"/>
                  </a:lnTo>
                  <a:lnTo>
                    <a:pt x="154866" y="186197"/>
                  </a:lnTo>
                  <a:lnTo>
                    <a:pt x="155064" y="128392"/>
                  </a:lnTo>
                  <a:lnTo>
                    <a:pt x="152003" y="77339"/>
                  </a:lnTo>
                  <a:lnTo>
                    <a:pt x="143687" y="29457"/>
                  </a:lnTo>
                  <a:lnTo>
                    <a:pt x="140488" y="12578"/>
                  </a:lnTo>
                  <a:lnTo>
                    <a:pt x="136016" y="3665"/>
                  </a:lnTo>
                  <a:lnTo>
                    <a:pt x="130695" y="62"/>
                  </a:lnTo>
                  <a:lnTo>
                    <a:pt x="124808" y="0"/>
                  </a:lnTo>
                  <a:lnTo>
                    <a:pt x="119713" y="4638"/>
                  </a:lnTo>
                  <a:lnTo>
                    <a:pt x="110933" y="22270"/>
                  </a:lnTo>
                  <a:lnTo>
                    <a:pt x="104170" y="80122"/>
                  </a:lnTo>
                  <a:lnTo>
                    <a:pt x="102998" y="131797"/>
                  </a:lnTo>
                  <a:lnTo>
                    <a:pt x="102651" y="191042"/>
                  </a:lnTo>
                  <a:lnTo>
                    <a:pt x="102548" y="253050"/>
                  </a:lnTo>
                  <a:lnTo>
                    <a:pt x="103688" y="314706"/>
                  </a:lnTo>
                  <a:lnTo>
                    <a:pt x="109744" y="370540"/>
                  </a:lnTo>
                  <a:lnTo>
                    <a:pt x="113229" y="421788"/>
                  </a:lnTo>
                  <a:lnTo>
                    <a:pt x="127559" y="482902"/>
                  </a:lnTo>
                  <a:lnTo>
                    <a:pt x="144619" y="5157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257644" y="2659498"/>
              <a:ext cx="182552" cy="202434"/>
            </a:xfrm>
            <a:custGeom>
              <a:avLst/>
              <a:gdLst/>
              <a:ahLst/>
              <a:cxnLst/>
              <a:rect l="0" t="0" r="0" b="0"/>
              <a:pathLst>
                <a:path w="182552" h="202434">
                  <a:moveTo>
                    <a:pt x="92017" y="21057"/>
                  </a:moveTo>
                  <a:lnTo>
                    <a:pt x="69660" y="21057"/>
                  </a:lnTo>
                  <a:lnTo>
                    <a:pt x="52445" y="27296"/>
                  </a:lnTo>
                  <a:lnTo>
                    <a:pt x="22329" y="50365"/>
                  </a:lnTo>
                  <a:lnTo>
                    <a:pt x="6508" y="76144"/>
                  </a:lnTo>
                  <a:lnTo>
                    <a:pt x="0" y="111599"/>
                  </a:lnTo>
                  <a:lnTo>
                    <a:pt x="6207" y="157095"/>
                  </a:lnTo>
                  <a:lnTo>
                    <a:pt x="12155" y="178615"/>
                  </a:lnTo>
                  <a:lnTo>
                    <a:pt x="17719" y="186927"/>
                  </a:lnTo>
                  <a:lnTo>
                    <a:pt x="33259" y="199282"/>
                  </a:lnTo>
                  <a:lnTo>
                    <a:pt x="54984" y="202433"/>
                  </a:lnTo>
                  <a:lnTo>
                    <a:pt x="101469" y="194925"/>
                  </a:lnTo>
                  <a:lnTo>
                    <a:pt x="128223" y="179938"/>
                  </a:lnTo>
                  <a:lnTo>
                    <a:pt x="165400" y="143943"/>
                  </a:lnTo>
                  <a:lnTo>
                    <a:pt x="172525" y="134566"/>
                  </a:lnTo>
                  <a:lnTo>
                    <a:pt x="180441" y="111670"/>
                  </a:lnTo>
                  <a:lnTo>
                    <a:pt x="182551" y="99013"/>
                  </a:lnTo>
                  <a:lnTo>
                    <a:pt x="178658" y="75591"/>
                  </a:lnTo>
                  <a:lnTo>
                    <a:pt x="157094" y="31959"/>
                  </a:lnTo>
                  <a:lnTo>
                    <a:pt x="140828" y="16934"/>
                  </a:lnTo>
                  <a:lnTo>
                    <a:pt x="121899" y="7526"/>
                  </a:lnTo>
                  <a:lnTo>
                    <a:pt x="8148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949952" y="2459457"/>
            <a:ext cx="1126383" cy="425423"/>
            <a:chOff x="5949952" y="2459457"/>
            <a:chExt cx="1126383" cy="425423"/>
          </a:xfrm>
        </p:grpSpPr>
        <p:sp>
          <p:nvSpPr>
            <p:cNvPr id="76" name="Freeform 75"/>
            <p:cNvSpPr/>
            <p:nvPr/>
          </p:nvSpPr>
          <p:spPr>
            <a:xfrm>
              <a:off x="5949952" y="2585799"/>
              <a:ext cx="373574" cy="299081"/>
            </a:xfrm>
            <a:custGeom>
              <a:avLst/>
              <a:gdLst/>
              <a:ahLst/>
              <a:cxnLst/>
              <a:rect l="0" t="0" r="0" b="0"/>
              <a:pathLst>
                <a:path w="373574" h="299081">
                  <a:moveTo>
                    <a:pt x="20890" y="21056"/>
                  </a:moveTo>
                  <a:lnTo>
                    <a:pt x="4102" y="83337"/>
                  </a:lnTo>
                  <a:lnTo>
                    <a:pt x="677" y="137387"/>
                  </a:lnTo>
                  <a:lnTo>
                    <a:pt x="0" y="193124"/>
                  </a:lnTo>
                  <a:lnTo>
                    <a:pt x="5472" y="229577"/>
                  </a:lnTo>
                  <a:lnTo>
                    <a:pt x="20091" y="257016"/>
                  </a:lnTo>
                  <a:lnTo>
                    <a:pt x="27377" y="261421"/>
                  </a:lnTo>
                  <a:lnTo>
                    <a:pt x="44830" y="263196"/>
                  </a:lnTo>
                  <a:lnTo>
                    <a:pt x="74387" y="252029"/>
                  </a:lnTo>
                  <a:lnTo>
                    <a:pt x="99782" y="228313"/>
                  </a:lnTo>
                  <a:lnTo>
                    <a:pt x="122125" y="199059"/>
                  </a:lnTo>
                  <a:lnTo>
                    <a:pt x="130224" y="175428"/>
                  </a:lnTo>
                  <a:lnTo>
                    <a:pt x="132384" y="162575"/>
                  </a:lnTo>
                  <a:lnTo>
                    <a:pt x="134994" y="157516"/>
                  </a:lnTo>
                  <a:lnTo>
                    <a:pt x="137903" y="157653"/>
                  </a:lnTo>
                  <a:lnTo>
                    <a:pt x="141013" y="161254"/>
                  </a:lnTo>
                  <a:lnTo>
                    <a:pt x="161340" y="220851"/>
                  </a:lnTo>
                  <a:lnTo>
                    <a:pt x="196987" y="284247"/>
                  </a:lnTo>
                  <a:lnTo>
                    <a:pt x="207308" y="291274"/>
                  </a:lnTo>
                  <a:lnTo>
                    <a:pt x="234374" y="299080"/>
                  </a:lnTo>
                  <a:lnTo>
                    <a:pt x="256542" y="296311"/>
                  </a:lnTo>
                  <a:lnTo>
                    <a:pt x="274193" y="286111"/>
                  </a:lnTo>
                  <a:lnTo>
                    <a:pt x="318944" y="230864"/>
                  </a:lnTo>
                  <a:lnTo>
                    <a:pt x="354259" y="178884"/>
                  </a:lnTo>
                  <a:lnTo>
                    <a:pt x="366721" y="128445"/>
                  </a:lnTo>
                  <a:lnTo>
                    <a:pt x="373573" y="88490"/>
                  </a:lnTo>
                  <a:lnTo>
                    <a:pt x="363663" y="26557"/>
                  </a:lnTo>
                  <a:lnTo>
                    <a:pt x="35780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373367" y="2648970"/>
              <a:ext cx="191059" cy="207458"/>
            </a:xfrm>
            <a:custGeom>
              <a:avLst/>
              <a:gdLst/>
              <a:ahLst/>
              <a:cxnLst/>
              <a:rect l="0" t="0" r="0" b="0"/>
              <a:pathLst>
                <a:path w="191059" h="207458">
                  <a:moveTo>
                    <a:pt x="123900" y="0"/>
                  </a:moveTo>
                  <a:lnTo>
                    <a:pt x="101543" y="0"/>
                  </a:lnTo>
                  <a:lnTo>
                    <a:pt x="70872" y="11178"/>
                  </a:lnTo>
                  <a:lnTo>
                    <a:pt x="39558" y="29308"/>
                  </a:lnTo>
                  <a:lnTo>
                    <a:pt x="24803" y="45781"/>
                  </a:lnTo>
                  <a:lnTo>
                    <a:pt x="5799" y="84952"/>
                  </a:lnTo>
                  <a:lnTo>
                    <a:pt x="0" y="121617"/>
                  </a:lnTo>
                  <a:lnTo>
                    <a:pt x="3871" y="156527"/>
                  </a:lnTo>
                  <a:lnTo>
                    <a:pt x="12452" y="175242"/>
                  </a:lnTo>
                  <a:lnTo>
                    <a:pt x="18016" y="183509"/>
                  </a:lnTo>
                  <a:lnTo>
                    <a:pt x="33556" y="195813"/>
                  </a:lnTo>
                  <a:lnTo>
                    <a:pt x="53332" y="204011"/>
                  </a:lnTo>
                  <a:lnTo>
                    <a:pt x="89603" y="207457"/>
                  </a:lnTo>
                  <a:lnTo>
                    <a:pt x="112166" y="204117"/>
                  </a:lnTo>
                  <a:lnTo>
                    <a:pt x="130773" y="195613"/>
                  </a:lnTo>
                  <a:lnTo>
                    <a:pt x="161783" y="171090"/>
                  </a:lnTo>
                  <a:lnTo>
                    <a:pt x="177758" y="145060"/>
                  </a:lnTo>
                  <a:lnTo>
                    <a:pt x="189901" y="115120"/>
                  </a:lnTo>
                  <a:lnTo>
                    <a:pt x="191058" y="94448"/>
                  </a:lnTo>
                  <a:lnTo>
                    <a:pt x="186503" y="73562"/>
                  </a:lnTo>
                  <a:lnTo>
                    <a:pt x="170785" y="43243"/>
                  </a:lnTo>
                  <a:lnTo>
                    <a:pt x="157996" y="26628"/>
                  </a:lnTo>
                  <a:lnTo>
                    <a:pt x="141394" y="17683"/>
                  </a:lnTo>
                  <a:lnTo>
                    <a:pt x="113371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602552" y="2617384"/>
              <a:ext cx="168457" cy="224717"/>
            </a:xfrm>
            <a:custGeom>
              <a:avLst/>
              <a:gdLst/>
              <a:ahLst/>
              <a:cxnLst/>
              <a:rect l="0" t="0" r="0" b="0"/>
              <a:pathLst>
                <a:path w="168457" h="224717">
                  <a:moveTo>
                    <a:pt x="0" y="115814"/>
                  </a:moveTo>
                  <a:lnTo>
                    <a:pt x="25194" y="169688"/>
                  </a:lnTo>
                  <a:lnTo>
                    <a:pt x="46541" y="224716"/>
                  </a:lnTo>
                  <a:lnTo>
                    <a:pt x="31023" y="162775"/>
                  </a:lnTo>
                  <a:lnTo>
                    <a:pt x="26656" y="133176"/>
                  </a:lnTo>
                  <a:lnTo>
                    <a:pt x="36295" y="74599"/>
                  </a:lnTo>
                  <a:lnTo>
                    <a:pt x="48886" y="56162"/>
                  </a:lnTo>
                  <a:lnTo>
                    <a:pt x="66181" y="41339"/>
                  </a:lnTo>
                  <a:lnTo>
                    <a:pt x="126607" y="14586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865765" y="2459457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42114" y="0"/>
                  </a:moveTo>
                  <a:lnTo>
                    <a:pt x="25326" y="56214"/>
                  </a:lnTo>
                  <a:lnTo>
                    <a:pt x="21151" y="102574"/>
                  </a:lnTo>
                  <a:lnTo>
                    <a:pt x="14196" y="159073"/>
                  </a:lnTo>
                  <a:lnTo>
                    <a:pt x="11615" y="213379"/>
                  </a:lnTo>
                  <a:lnTo>
                    <a:pt x="9680" y="265344"/>
                  </a:lnTo>
                  <a:lnTo>
                    <a:pt x="2259" y="32541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907667" y="2564742"/>
              <a:ext cx="168668" cy="273741"/>
            </a:xfrm>
            <a:custGeom>
              <a:avLst/>
              <a:gdLst/>
              <a:ahLst/>
              <a:cxnLst/>
              <a:rect l="0" t="0" r="0" b="0"/>
              <a:pathLst>
                <a:path w="168668" h="273741">
                  <a:moveTo>
                    <a:pt x="105497" y="0"/>
                  </a:moveTo>
                  <a:lnTo>
                    <a:pt x="88729" y="5589"/>
                  </a:lnTo>
                  <a:lnTo>
                    <a:pt x="31248" y="48468"/>
                  </a:lnTo>
                  <a:lnTo>
                    <a:pt x="5638" y="69993"/>
                  </a:lnTo>
                  <a:lnTo>
                    <a:pt x="1490" y="78247"/>
                  </a:lnTo>
                  <a:lnTo>
                    <a:pt x="0" y="96777"/>
                  </a:lnTo>
                  <a:lnTo>
                    <a:pt x="9476" y="116711"/>
                  </a:lnTo>
                  <a:lnTo>
                    <a:pt x="34542" y="144545"/>
                  </a:lnTo>
                  <a:lnTo>
                    <a:pt x="95209" y="200715"/>
                  </a:lnTo>
                  <a:lnTo>
                    <a:pt x="151921" y="257032"/>
                  </a:lnTo>
                  <a:lnTo>
                    <a:pt x="168667" y="2737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2" name="Straight Connector 81"/>
          <p:cNvCxnSpPr/>
          <p:nvPr/>
        </p:nvCxnSpPr>
        <p:spPr>
          <a:xfrm>
            <a:off x="5739257" y="2175129"/>
            <a:ext cx="0" cy="73710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6802628" y="2954273"/>
            <a:ext cx="893572" cy="163042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Group 98"/>
          <p:cNvGrpSpPr/>
          <p:nvPr/>
        </p:nvGrpSpPr>
        <p:grpSpPr>
          <a:xfrm>
            <a:off x="6772203" y="3021775"/>
            <a:ext cx="1002541" cy="1618483"/>
            <a:chOff x="6772203" y="3021775"/>
            <a:chExt cx="1002541" cy="1618483"/>
          </a:xfrm>
        </p:grpSpPr>
        <p:sp>
          <p:nvSpPr>
            <p:cNvPr id="84" name="Freeform 83"/>
            <p:cNvSpPr/>
            <p:nvPr/>
          </p:nvSpPr>
          <p:spPr>
            <a:xfrm>
              <a:off x="6772203" y="3021775"/>
              <a:ext cx="310257" cy="329677"/>
            </a:xfrm>
            <a:custGeom>
              <a:avLst/>
              <a:gdLst/>
              <a:ahLst/>
              <a:cxnLst/>
              <a:rect l="0" t="0" r="0" b="0"/>
              <a:pathLst>
                <a:path w="310257" h="329677">
                  <a:moveTo>
                    <a:pt x="167261" y="79920"/>
                  </a:moveTo>
                  <a:lnTo>
                    <a:pt x="131344" y="134965"/>
                  </a:lnTo>
                  <a:lnTo>
                    <a:pt x="91374" y="194432"/>
                  </a:lnTo>
                  <a:lnTo>
                    <a:pt x="59421" y="252062"/>
                  </a:lnTo>
                  <a:lnTo>
                    <a:pt x="16436" y="313069"/>
                  </a:lnTo>
                  <a:lnTo>
                    <a:pt x="2352" y="328211"/>
                  </a:lnTo>
                  <a:lnTo>
                    <a:pt x="0" y="329676"/>
                  </a:lnTo>
                  <a:lnTo>
                    <a:pt x="23155" y="278557"/>
                  </a:lnTo>
                  <a:lnTo>
                    <a:pt x="38775" y="241721"/>
                  </a:lnTo>
                  <a:lnTo>
                    <a:pt x="49325" y="212663"/>
                  </a:lnTo>
                  <a:lnTo>
                    <a:pt x="81574" y="162293"/>
                  </a:lnTo>
                  <a:lnTo>
                    <a:pt x="119105" y="103289"/>
                  </a:lnTo>
                  <a:lnTo>
                    <a:pt x="177127" y="40342"/>
                  </a:lnTo>
                  <a:lnTo>
                    <a:pt x="205735" y="10231"/>
                  </a:lnTo>
                  <a:lnTo>
                    <a:pt x="226084" y="2154"/>
                  </a:lnTo>
                  <a:lnTo>
                    <a:pt x="238062" y="0"/>
                  </a:lnTo>
                  <a:lnTo>
                    <a:pt x="260729" y="3845"/>
                  </a:lnTo>
                  <a:lnTo>
                    <a:pt x="290102" y="19165"/>
                  </a:lnTo>
                  <a:lnTo>
                    <a:pt x="298287" y="25378"/>
                  </a:lnTo>
                  <a:lnTo>
                    <a:pt x="307383" y="44761"/>
                  </a:lnTo>
                  <a:lnTo>
                    <a:pt x="310256" y="70143"/>
                  </a:lnTo>
                  <a:lnTo>
                    <a:pt x="302568" y="127858"/>
                  </a:lnTo>
                  <a:lnTo>
                    <a:pt x="295248" y="150359"/>
                  </a:lnTo>
                  <a:lnTo>
                    <a:pt x="284196" y="168158"/>
                  </a:lnTo>
                  <a:lnTo>
                    <a:pt x="275633" y="173840"/>
                  </a:lnTo>
                  <a:lnTo>
                    <a:pt x="241225" y="181838"/>
                  </a:lnTo>
                  <a:lnTo>
                    <a:pt x="214952" y="183708"/>
                  </a:lnTo>
                  <a:lnTo>
                    <a:pt x="193917" y="178301"/>
                  </a:lnTo>
                  <a:lnTo>
                    <a:pt x="161348" y="155765"/>
                  </a:lnTo>
                  <a:lnTo>
                    <a:pt x="152934" y="145604"/>
                  </a:lnTo>
                  <a:lnTo>
                    <a:pt x="146204" y="1325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039325" y="3214860"/>
              <a:ext cx="116299" cy="192162"/>
            </a:xfrm>
            <a:custGeom>
              <a:avLst/>
              <a:gdLst/>
              <a:ahLst/>
              <a:cxnLst/>
              <a:rect l="0" t="0" r="0" b="0"/>
              <a:pathLst>
                <a:path w="116299" h="192162">
                  <a:moveTo>
                    <a:pt x="110709" y="97405"/>
                  </a:moveTo>
                  <a:lnTo>
                    <a:pt x="116298" y="75048"/>
                  </a:lnTo>
                  <a:lnTo>
                    <a:pt x="115604" y="66123"/>
                  </a:lnTo>
                  <a:lnTo>
                    <a:pt x="97085" y="22128"/>
                  </a:lnTo>
                  <a:lnTo>
                    <a:pt x="83597" y="8186"/>
                  </a:lnTo>
                  <a:lnTo>
                    <a:pt x="75087" y="2831"/>
                  </a:lnTo>
                  <a:lnTo>
                    <a:pt x="53152" y="0"/>
                  </a:lnTo>
                  <a:lnTo>
                    <a:pt x="30146" y="3811"/>
                  </a:lnTo>
                  <a:lnTo>
                    <a:pt x="12122" y="13304"/>
                  </a:lnTo>
                  <a:lnTo>
                    <a:pt x="6380" y="21450"/>
                  </a:lnTo>
                  <a:lnTo>
                    <a:pt x="0" y="42980"/>
                  </a:lnTo>
                  <a:lnTo>
                    <a:pt x="1997" y="75820"/>
                  </a:lnTo>
                  <a:lnTo>
                    <a:pt x="10140" y="94051"/>
                  </a:lnTo>
                  <a:lnTo>
                    <a:pt x="15587" y="102188"/>
                  </a:lnTo>
                  <a:lnTo>
                    <a:pt x="23898" y="106443"/>
                  </a:lnTo>
                  <a:lnTo>
                    <a:pt x="45610" y="108051"/>
                  </a:lnTo>
                  <a:lnTo>
                    <a:pt x="64618" y="101746"/>
                  </a:lnTo>
                  <a:lnTo>
                    <a:pt x="95885" y="78635"/>
                  </a:lnTo>
                  <a:lnTo>
                    <a:pt x="99657" y="77873"/>
                  </a:lnTo>
                  <a:lnTo>
                    <a:pt x="101001" y="80874"/>
                  </a:lnTo>
                  <a:lnTo>
                    <a:pt x="100728" y="86385"/>
                  </a:lnTo>
                  <a:lnTo>
                    <a:pt x="94184" y="98746"/>
                  </a:lnTo>
                  <a:lnTo>
                    <a:pt x="80466" y="121979"/>
                  </a:lnTo>
                  <a:lnTo>
                    <a:pt x="73871" y="142252"/>
                  </a:lnTo>
                  <a:lnTo>
                    <a:pt x="68595" y="1921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118449" y="3375436"/>
              <a:ext cx="84228" cy="94757"/>
            </a:xfrm>
            <a:custGeom>
              <a:avLst/>
              <a:gdLst/>
              <a:ahLst/>
              <a:cxnLst/>
              <a:rect l="0" t="0" r="0" b="0"/>
              <a:pathLst>
                <a:path w="84228" h="94757">
                  <a:moveTo>
                    <a:pt x="84227" y="0"/>
                  </a:moveTo>
                  <a:lnTo>
                    <a:pt x="68586" y="17981"/>
                  </a:lnTo>
                  <a:lnTo>
                    <a:pt x="43794" y="58563"/>
                  </a:lnTo>
                  <a:lnTo>
                    <a:pt x="18355" y="8518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265847" y="33333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179728" y="3449135"/>
              <a:ext cx="113122" cy="189515"/>
            </a:xfrm>
            <a:custGeom>
              <a:avLst/>
              <a:gdLst/>
              <a:ahLst/>
              <a:cxnLst/>
              <a:rect l="0" t="0" r="0" b="0"/>
              <a:pathLst>
                <a:path w="113122" h="189515">
                  <a:moveTo>
                    <a:pt x="75591" y="0"/>
                  </a:moveTo>
                  <a:lnTo>
                    <a:pt x="59950" y="17982"/>
                  </a:lnTo>
                  <a:lnTo>
                    <a:pt x="25255" y="76331"/>
                  </a:lnTo>
                  <a:lnTo>
                    <a:pt x="9984" y="102945"/>
                  </a:lnTo>
                  <a:lnTo>
                    <a:pt x="3777" y="110744"/>
                  </a:lnTo>
                  <a:lnTo>
                    <a:pt x="809" y="111265"/>
                  </a:lnTo>
                  <a:lnTo>
                    <a:pt x="0" y="106932"/>
                  </a:lnTo>
                  <a:lnTo>
                    <a:pt x="630" y="99364"/>
                  </a:lnTo>
                  <a:lnTo>
                    <a:pt x="7569" y="84716"/>
                  </a:lnTo>
                  <a:lnTo>
                    <a:pt x="51356" y="35124"/>
                  </a:lnTo>
                  <a:lnTo>
                    <a:pt x="59435" y="31605"/>
                  </a:lnTo>
                  <a:lnTo>
                    <a:pt x="77770" y="30815"/>
                  </a:lnTo>
                  <a:lnTo>
                    <a:pt x="94497" y="37483"/>
                  </a:lnTo>
                  <a:lnTo>
                    <a:pt x="102233" y="42536"/>
                  </a:lnTo>
                  <a:lnTo>
                    <a:pt x="107390" y="50584"/>
                  </a:lnTo>
                  <a:lnTo>
                    <a:pt x="113121" y="72005"/>
                  </a:lnTo>
                  <a:lnTo>
                    <a:pt x="110758" y="104783"/>
                  </a:lnTo>
                  <a:lnTo>
                    <a:pt x="102529" y="123000"/>
                  </a:lnTo>
                  <a:lnTo>
                    <a:pt x="57772" y="175280"/>
                  </a:lnTo>
                  <a:lnTo>
                    <a:pt x="43884" y="183187"/>
                  </a:lnTo>
                  <a:lnTo>
                    <a:pt x="22948" y="1895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255319" y="3606737"/>
              <a:ext cx="136871" cy="179873"/>
            </a:xfrm>
            <a:custGeom>
              <a:avLst/>
              <a:gdLst/>
              <a:ahLst/>
              <a:cxnLst/>
              <a:rect l="0" t="0" r="0" b="0"/>
              <a:pathLst>
                <a:path w="136871" h="179873">
                  <a:moveTo>
                    <a:pt x="136870" y="74025"/>
                  </a:moveTo>
                  <a:lnTo>
                    <a:pt x="117743" y="21320"/>
                  </a:lnTo>
                  <a:lnTo>
                    <a:pt x="106533" y="5368"/>
                  </a:lnTo>
                  <a:lnTo>
                    <a:pt x="97928" y="1347"/>
                  </a:lnTo>
                  <a:lnTo>
                    <a:pt x="75889" y="0"/>
                  </a:lnTo>
                  <a:lnTo>
                    <a:pt x="66970" y="3618"/>
                  </a:lnTo>
                  <a:lnTo>
                    <a:pt x="53941" y="16997"/>
                  </a:lnTo>
                  <a:lnTo>
                    <a:pt x="51169" y="25478"/>
                  </a:lnTo>
                  <a:lnTo>
                    <a:pt x="51207" y="44260"/>
                  </a:lnTo>
                  <a:lnTo>
                    <a:pt x="58243" y="61186"/>
                  </a:lnTo>
                  <a:lnTo>
                    <a:pt x="86135" y="100627"/>
                  </a:lnTo>
                  <a:lnTo>
                    <a:pt x="90925" y="123673"/>
                  </a:lnTo>
                  <a:lnTo>
                    <a:pt x="88032" y="157366"/>
                  </a:lnTo>
                  <a:lnTo>
                    <a:pt x="83254" y="165850"/>
                  </a:lnTo>
                  <a:lnTo>
                    <a:pt x="68587" y="178398"/>
                  </a:lnTo>
                  <a:lnTo>
                    <a:pt x="59763" y="179872"/>
                  </a:lnTo>
                  <a:lnTo>
                    <a:pt x="40600" y="175270"/>
                  </a:lnTo>
                  <a:lnTo>
                    <a:pt x="26623" y="162307"/>
                  </a:lnTo>
                  <a:lnTo>
                    <a:pt x="0" y="105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350076" y="3628120"/>
              <a:ext cx="210571" cy="189514"/>
            </a:xfrm>
            <a:custGeom>
              <a:avLst/>
              <a:gdLst/>
              <a:ahLst/>
              <a:cxnLst/>
              <a:rect l="0" t="0" r="0" b="0"/>
              <a:pathLst>
                <a:path w="210571" h="189514">
                  <a:moveTo>
                    <a:pt x="210570" y="0"/>
                  </a:moveTo>
                  <a:lnTo>
                    <a:pt x="156455" y="45781"/>
                  </a:lnTo>
                  <a:lnTo>
                    <a:pt x="94626" y="102487"/>
                  </a:lnTo>
                  <a:lnTo>
                    <a:pt x="50502" y="141181"/>
                  </a:lnTo>
                  <a:lnTo>
                    <a:pt x="21327" y="17359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434303" y="3617591"/>
              <a:ext cx="73701" cy="178986"/>
            </a:xfrm>
            <a:custGeom>
              <a:avLst/>
              <a:gdLst/>
              <a:ahLst/>
              <a:cxnLst/>
              <a:rect l="0" t="0" r="0" b="0"/>
              <a:pathLst>
                <a:path w="73701" h="178986">
                  <a:moveTo>
                    <a:pt x="73700" y="178985"/>
                  </a:moveTo>
                  <a:lnTo>
                    <a:pt x="53914" y="130054"/>
                  </a:lnTo>
                  <a:lnTo>
                    <a:pt x="38856" y="76512"/>
                  </a:lnTo>
                  <a:lnTo>
                    <a:pt x="12757" y="193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396442" y="3838797"/>
              <a:ext cx="89041" cy="210464"/>
            </a:xfrm>
            <a:custGeom>
              <a:avLst/>
              <a:gdLst/>
              <a:ahLst/>
              <a:cxnLst/>
              <a:rect l="0" t="0" r="0" b="0"/>
              <a:pathLst>
                <a:path w="89041" h="210464">
                  <a:moveTo>
                    <a:pt x="79976" y="84121"/>
                  </a:moveTo>
                  <a:lnTo>
                    <a:pt x="88308" y="46643"/>
                  </a:lnTo>
                  <a:lnTo>
                    <a:pt x="89040" y="34569"/>
                  </a:lnTo>
                  <a:lnTo>
                    <a:pt x="83614" y="14915"/>
                  </a:lnTo>
                  <a:lnTo>
                    <a:pt x="78892" y="6398"/>
                  </a:lnTo>
                  <a:lnTo>
                    <a:pt x="72234" y="1890"/>
                  </a:lnTo>
                  <a:lnTo>
                    <a:pt x="55478" y="0"/>
                  </a:lnTo>
                  <a:lnTo>
                    <a:pt x="39452" y="6179"/>
                  </a:lnTo>
                  <a:lnTo>
                    <a:pt x="24530" y="17895"/>
                  </a:lnTo>
                  <a:lnTo>
                    <a:pt x="10099" y="34800"/>
                  </a:lnTo>
                  <a:lnTo>
                    <a:pt x="2126" y="57131"/>
                  </a:lnTo>
                  <a:lnTo>
                    <a:pt x="0" y="69637"/>
                  </a:lnTo>
                  <a:lnTo>
                    <a:pt x="3876" y="89772"/>
                  </a:lnTo>
                  <a:lnTo>
                    <a:pt x="8185" y="98416"/>
                  </a:lnTo>
                  <a:lnTo>
                    <a:pt x="14568" y="103010"/>
                  </a:lnTo>
                  <a:lnTo>
                    <a:pt x="22333" y="104902"/>
                  </a:lnTo>
                  <a:lnTo>
                    <a:pt x="31018" y="104994"/>
                  </a:lnTo>
                  <a:lnTo>
                    <a:pt x="46908" y="98857"/>
                  </a:lnTo>
                  <a:lnTo>
                    <a:pt x="54421" y="93945"/>
                  </a:lnTo>
                  <a:lnTo>
                    <a:pt x="58260" y="94179"/>
                  </a:lnTo>
                  <a:lnTo>
                    <a:pt x="59649" y="97846"/>
                  </a:lnTo>
                  <a:lnTo>
                    <a:pt x="59406" y="103799"/>
                  </a:lnTo>
                  <a:lnTo>
                    <a:pt x="40831" y="164213"/>
                  </a:lnTo>
                  <a:lnTo>
                    <a:pt x="37861" y="2104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423775" y="3891332"/>
              <a:ext cx="200042" cy="189514"/>
            </a:xfrm>
            <a:custGeom>
              <a:avLst/>
              <a:gdLst/>
              <a:ahLst/>
              <a:cxnLst/>
              <a:rect l="0" t="0" r="0" b="0"/>
              <a:pathLst>
                <a:path w="200042" h="189514">
                  <a:moveTo>
                    <a:pt x="200041" y="0"/>
                  </a:moveTo>
                  <a:lnTo>
                    <a:pt x="145927" y="45781"/>
                  </a:lnTo>
                  <a:lnTo>
                    <a:pt x="92432" y="102488"/>
                  </a:lnTo>
                  <a:lnTo>
                    <a:pt x="35575" y="16331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486946" y="4035713"/>
              <a:ext cx="105286" cy="150418"/>
            </a:xfrm>
            <a:custGeom>
              <a:avLst/>
              <a:gdLst/>
              <a:ahLst/>
              <a:cxnLst/>
              <a:rect l="0" t="0" r="0" b="0"/>
              <a:pathLst>
                <a:path w="105286" h="150418">
                  <a:moveTo>
                    <a:pt x="105285" y="13547"/>
                  </a:moveTo>
                  <a:lnTo>
                    <a:pt x="82928" y="13547"/>
                  </a:lnTo>
                  <a:lnTo>
                    <a:pt x="31414" y="0"/>
                  </a:lnTo>
                  <a:lnTo>
                    <a:pt x="20943" y="1006"/>
                  </a:lnTo>
                  <a:lnTo>
                    <a:pt x="13962" y="6356"/>
                  </a:lnTo>
                  <a:lnTo>
                    <a:pt x="6205" y="24779"/>
                  </a:lnTo>
                  <a:lnTo>
                    <a:pt x="817" y="88263"/>
                  </a:lnTo>
                  <a:lnTo>
                    <a:pt x="0" y="1504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508003" y="4186130"/>
              <a:ext cx="63172" cy="52644"/>
            </a:xfrm>
            <a:custGeom>
              <a:avLst/>
              <a:gdLst/>
              <a:ahLst/>
              <a:cxnLst/>
              <a:rect l="0" t="0" r="0" b="0"/>
              <a:pathLst>
                <a:path w="63172" h="52644">
                  <a:moveTo>
                    <a:pt x="63171" y="0"/>
                  </a:move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634345" y="41019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569457" y="4216780"/>
              <a:ext cx="107663" cy="169393"/>
            </a:xfrm>
            <a:custGeom>
              <a:avLst/>
              <a:gdLst/>
              <a:ahLst/>
              <a:cxnLst/>
              <a:rect l="0" t="0" r="0" b="0"/>
              <a:pathLst>
                <a:path w="107663" h="169393">
                  <a:moveTo>
                    <a:pt x="33302" y="43050"/>
                  </a:moveTo>
                  <a:lnTo>
                    <a:pt x="896" y="80353"/>
                  </a:lnTo>
                  <a:lnTo>
                    <a:pt x="0" y="78447"/>
                  </a:lnTo>
                  <a:lnTo>
                    <a:pt x="572" y="73667"/>
                  </a:lnTo>
                  <a:lnTo>
                    <a:pt x="30924" y="20983"/>
                  </a:lnTo>
                  <a:lnTo>
                    <a:pt x="47453" y="6726"/>
                  </a:lnTo>
                  <a:lnTo>
                    <a:pt x="56774" y="1287"/>
                  </a:lnTo>
                  <a:lnTo>
                    <a:pt x="65328" y="0"/>
                  </a:lnTo>
                  <a:lnTo>
                    <a:pt x="73370" y="1481"/>
                  </a:lnTo>
                  <a:lnTo>
                    <a:pt x="88545" y="9367"/>
                  </a:lnTo>
                  <a:lnTo>
                    <a:pt x="103088" y="20671"/>
                  </a:lnTo>
                  <a:lnTo>
                    <a:pt x="106732" y="30470"/>
                  </a:lnTo>
                  <a:lnTo>
                    <a:pt x="107662" y="56956"/>
                  </a:lnTo>
                  <a:lnTo>
                    <a:pt x="96020" y="93573"/>
                  </a:lnTo>
                  <a:lnTo>
                    <a:pt x="64366" y="144936"/>
                  </a:lnTo>
                  <a:lnTo>
                    <a:pt x="43831" y="1693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392189" y="4332761"/>
              <a:ext cx="382555" cy="307497"/>
            </a:xfrm>
            <a:custGeom>
              <a:avLst/>
              <a:gdLst/>
              <a:ahLst/>
              <a:cxnLst/>
              <a:rect l="0" t="0" r="0" b="0"/>
              <a:pathLst>
                <a:path w="382555" h="307497">
                  <a:moveTo>
                    <a:pt x="336912" y="127110"/>
                  </a:moveTo>
                  <a:lnTo>
                    <a:pt x="371659" y="73235"/>
                  </a:lnTo>
                  <a:lnTo>
                    <a:pt x="380821" y="52863"/>
                  </a:lnTo>
                  <a:lnTo>
                    <a:pt x="382554" y="32110"/>
                  </a:lnTo>
                  <a:lnTo>
                    <a:pt x="381378" y="21663"/>
                  </a:lnTo>
                  <a:lnTo>
                    <a:pt x="377084" y="13528"/>
                  </a:lnTo>
                  <a:lnTo>
                    <a:pt x="362956" y="1370"/>
                  </a:lnTo>
                  <a:lnTo>
                    <a:pt x="355445" y="0"/>
                  </a:lnTo>
                  <a:lnTo>
                    <a:pt x="348098" y="1425"/>
                  </a:lnTo>
                  <a:lnTo>
                    <a:pt x="313905" y="20525"/>
                  </a:lnTo>
                  <a:lnTo>
                    <a:pt x="289281" y="45617"/>
                  </a:lnTo>
                  <a:lnTo>
                    <a:pt x="272757" y="75278"/>
                  </a:lnTo>
                  <a:lnTo>
                    <a:pt x="270575" y="95884"/>
                  </a:lnTo>
                  <a:lnTo>
                    <a:pt x="271630" y="106293"/>
                  </a:lnTo>
                  <a:lnTo>
                    <a:pt x="277013" y="113232"/>
                  </a:lnTo>
                  <a:lnTo>
                    <a:pt x="295472" y="120942"/>
                  </a:lnTo>
                  <a:lnTo>
                    <a:pt x="316155" y="118130"/>
                  </a:lnTo>
                  <a:lnTo>
                    <a:pt x="326584" y="114104"/>
                  </a:lnTo>
                  <a:lnTo>
                    <a:pt x="332367" y="114930"/>
                  </a:lnTo>
                  <a:lnTo>
                    <a:pt x="335051" y="118990"/>
                  </a:lnTo>
                  <a:lnTo>
                    <a:pt x="335672" y="125206"/>
                  </a:lnTo>
                  <a:lnTo>
                    <a:pt x="330122" y="141472"/>
                  </a:lnTo>
                  <a:lnTo>
                    <a:pt x="300923" y="198022"/>
                  </a:lnTo>
                  <a:lnTo>
                    <a:pt x="266604" y="258674"/>
                  </a:lnTo>
                  <a:lnTo>
                    <a:pt x="240042" y="288404"/>
                  </a:lnTo>
                  <a:lnTo>
                    <a:pt x="209944" y="306442"/>
                  </a:lnTo>
                  <a:lnTo>
                    <a:pt x="200794" y="307496"/>
                  </a:lnTo>
                  <a:lnTo>
                    <a:pt x="184389" y="302428"/>
                  </a:lnTo>
                  <a:lnTo>
                    <a:pt x="161998" y="280832"/>
                  </a:lnTo>
                  <a:lnTo>
                    <a:pt x="123297" y="220388"/>
                  </a:lnTo>
                  <a:lnTo>
                    <a:pt x="86601" y="159888"/>
                  </a:lnTo>
                  <a:lnTo>
                    <a:pt x="29825" y="104035"/>
                  </a:lnTo>
                  <a:lnTo>
                    <a:pt x="0" y="744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0" name="Straight Connector 99"/>
          <p:cNvCxnSpPr/>
          <p:nvPr/>
        </p:nvCxnSpPr>
        <p:spPr>
          <a:xfrm>
            <a:off x="5949822" y="2954273"/>
            <a:ext cx="515874" cy="107391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" name="Group 104"/>
          <p:cNvGrpSpPr/>
          <p:nvPr/>
        </p:nvGrpSpPr>
        <p:grpSpPr>
          <a:xfrm>
            <a:off x="6107713" y="3016860"/>
            <a:ext cx="379026" cy="756994"/>
            <a:chOff x="6107713" y="3016860"/>
            <a:chExt cx="379026" cy="756994"/>
          </a:xfrm>
        </p:grpSpPr>
        <p:sp>
          <p:nvSpPr>
            <p:cNvPr id="101" name="Freeform 100"/>
            <p:cNvSpPr/>
            <p:nvPr/>
          </p:nvSpPr>
          <p:spPr>
            <a:xfrm>
              <a:off x="6107713" y="3016860"/>
              <a:ext cx="210571" cy="263874"/>
            </a:xfrm>
            <a:custGeom>
              <a:avLst/>
              <a:gdLst/>
              <a:ahLst/>
              <a:cxnLst/>
              <a:rect l="0" t="0" r="0" b="0"/>
              <a:pathLst>
                <a:path w="210571" h="263874">
                  <a:moveTo>
                    <a:pt x="210570" y="105892"/>
                  </a:moveTo>
                  <a:lnTo>
                    <a:pt x="207450" y="63200"/>
                  </a:lnTo>
                  <a:lnTo>
                    <a:pt x="200994" y="43634"/>
                  </a:lnTo>
                  <a:lnTo>
                    <a:pt x="171166" y="4699"/>
                  </a:lnTo>
                  <a:lnTo>
                    <a:pt x="163244" y="995"/>
                  </a:lnTo>
                  <a:lnTo>
                    <a:pt x="145082" y="0"/>
                  </a:lnTo>
                  <a:lnTo>
                    <a:pt x="128431" y="6576"/>
                  </a:lnTo>
                  <a:lnTo>
                    <a:pt x="120716" y="11605"/>
                  </a:lnTo>
                  <a:lnTo>
                    <a:pt x="109023" y="26552"/>
                  </a:lnTo>
                  <a:lnTo>
                    <a:pt x="104268" y="35451"/>
                  </a:lnTo>
                  <a:lnTo>
                    <a:pt x="102104" y="54698"/>
                  </a:lnTo>
                  <a:lnTo>
                    <a:pt x="116458" y="116547"/>
                  </a:lnTo>
                  <a:lnTo>
                    <a:pt x="139511" y="170249"/>
                  </a:lnTo>
                  <a:lnTo>
                    <a:pt x="151949" y="230772"/>
                  </a:lnTo>
                  <a:lnTo>
                    <a:pt x="151602" y="240618"/>
                  </a:lnTo>
                  <a:lnTo>
                    <a:pt x="144977" y="257797"/>
                  </a:lnTo>
                  <a:lnTo>
                    <a:pt x="138766" y="262144"/>
                  </a:lnTo>
                  <a:lnTo>
                    <a:pt x="131115" y="263873"/>
                  </a:lnTo>
                  <a:lnTo>
                    <a:pt x="112085" y="261503"/>
                  </a:lnTo>
                  <a:lnTo>
                    <a:pt x="77404" y="247015"/>
                  </a:lnTo>
                  <a:lnTo>
                    <a:pt x="59358" y="234514"/>
                  </a:lnTo>
                  <a:lnTo>
                    <a:pt x="46658" y="218040"/>
                  </a:lnTo>
                  <a:lnTo>
                    <a:pt x="13122" y="155093"/>
                  </a:lnTo>
                  <a:lnTo>
                    <a:pt x="0" y="1164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234055" y="3164866"/>
              <a:ext cx="210571" cy="168457"/>
            </a:xfrm>
            <a:custGeom>
              <a:avLst/>
              <a:gdLst/>
              <a:ahLst/>
              <a:cxnLst/>
              <a:rect l="0" t="0" r="0" b="0"/>
              <a:pathLst>
                <a:path w="210571" h="168457">
                  <a:moveTo>
                    <a:pt x="210570" y="0"/>
                  </a:moveTo>
                  <a:lnTo>
                    <a:pt x="150629" y="35917"/>
                  </a:lnTo>
                  <a:lnTo>
                    <a:pt x="95131" y="78451"/>
                  </a:lnTo>
                  <a:lnTo>
                    <a:pt x="42341" y="13622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269680" y="3382702"/>
              <a:ext cx="111774" cy="145782"/>
            </a:xfrm>
            <a:custGeom>
              <a:avLst/>
              <a:gdLst/>
              <a:ahLst/>
              <a:cxnLst/>
              <a:rect l="0" t="0" r="0" b="0"/>
              <a:pathLst>
                <a:path w="111774" h="145782">
                  <a:moveTo>
                    <a:pt x="111773" y="34848"/>
                  </a:moveTo>
                  <a:lnTo>
                    <a:pt x="106185" y="18080"/>
                  </a:lnTo>
                  <a:lnTo>
                    <a:pt x="94082" y="6729"/>
                  </a:lnTo>
                  <a:lnTo>
                    <a:pt x="85941" y="2064"/>
                  </a:lnTo>
                  <a:lnTo>
                    <a:pt x="67537" y="0"/>
                  </a:lnTo>
                  <a:lnTo>
                    <a:pt x="48830" y="4152"/>
                  </a:lnTo>
                  <a:lnTo>
                    <a:pt x="32716" y="13796"/>
                  </a:lnTo>
                  <a:lnTo>
                    <a:pt x="10490" y="37969"/>
                  </a:lnTo>
                  <a:lnTo>
                    <a:pt x="2418" y="60412"/>
                  </a:lnTo>
                  <a:lnTo>
                    <a:pt x="0" y="84814"/>
                  </a:lnTo>
                  <a:lnTo>
                    <a:pt x="2825" y="107358"/>
                  </a:lnTo>
                  <a:lnTo>
                    <a:pt x="11100" y="125956"/>
                  </a:lnTo>
                  <a:lnTo>
                    <a:pt x="16582" y="134191"/>
                  </a:lnTo>
                  <a:lnTo>
                    <a:pt x="24916" y="139681"/>
                  </a:lnTo>
                  <a:lnTo>
                    <a:pt x="46654" y="145781"/>
                  </a:lnTo>
                  <a:lnTo>
                    <a:pt x="56662" y="145068"/>
                  </a:lnTo>
                  <a:lnTo>
                    <a:pt x="74021" y="138037"/>
                  </a:lnTo>
                  <a:lnTo>
                    <a:pt x="96948" y="120924"/>
                  </a:lnTo>
                  <a:lnTo>
                    <a:pt x="105184" y="101570"/>
                  </a:lnTo>
                  <a:lnTo>
                    <a:pt x="107675" y="80880"/>
                  </a:lnTo>
                  <a:lnTo>
                    <a:pt x="101245" y="559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326991" y="3533363"/>
              <a:ext cx="159748" cy="240491"/>
            </a:xfrm>
            <a:custGeom>
              <a:avLst/>
              <a:gdLst/>
              <a:ahLst/>
              <a:cxnLst/>
              <a:rect l="0" t="0" r="0" b="0"/>
              <a:pathLst>
                <a:path w="159748" h="240491">
                  <a:moveTo>
                    <a:pt x="86048" y="0"/>
                  </a:moveTo>
                  <a:lnTo>
                    <a:pt x="42086" y="34898"/>
                  </a:lnTo>
                  <a:lnTo>
                    <a:pt x="11030" y="74354"/>
                  </a:lnTo>
                  <a:lnTo>
                    <a:pt x="844" y="95048"/>
                  </a:lnTo>
                  <a:lnTo>
                    <a:pt x="0" y="104309"/>
                  </a:lnTo>
                  <a:lnTo>
                    <a:pt x="5300" y="120839"/>
                  </a:lnTo>
                  <a:lnTo>
                    <a:pt x="12329" y="126183"/>
                  </a:lnTo>
                  <a:lnTo>
                    <a:pt x="32617" y="132121"/>
                  </a:lnTo>
                  <a:lnTo>
                    <a:pt x="42238" y="131365"/>
                  </a:lnTo>
                  <a:lnTo>
                    <a:pt x="59168" y="124285"/>
                  </a:lnTo>
                  <a:lnTo>
                    <a:pt x="63449" y="124971"/>
                  </a:lnTo>
                  <a:lnTo>
                    <a:pt x="65133" y="128938"/>
                  </a:lnTo>
                  <a:lnTo>
                    <a:pt x="61913" y="151288"/>
                  </a:lnTo>
                  <a:lnTo>
                    <a:pt x="55934" y="195870"/>
                  </a:lnTo>
                  <a:lnTo>
                    <a:pt x="61356" y="219245"/>
                  </a:lnTo>
                  <a:lnTo>
                    <a:pt x="66077" y="230392"/>
                  </a:lnTo>
                  <a:lnTo>
                    <a:pt x="73904" y="236653"/>
                  </a:lnTo>
                  <a:lnTo>
                    <a:pt x="95079" y="240490"/>
                  </a:lnTo>
                  <a:lnTo>
                    <a:pt x="113848" y="235176"/>
                  </a:lnTo>
                  <a:lnTo>
                    <a:pt x="129989" y="223846"/>
                  </a:lnTo>
                  <a:lnTo>
                    <a:pt x="149890" y="200076"/>
                  </a:lnTo>
                  <a:lnTo>
                    <a:pt x="159747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6" name="Straight Connector 105"/>
          <p:cNvCxnSpPr/>
          <p:nvPr/>
        </p:nvCxnSpPr>
        <p:spPr>
          <a:xfrm>
            <a:off x="4116642" y="726466"/>
            <a:ext cx="705410" cy="0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/>
          <p:cNvCxnSpPr/>
          <p:nvPr/>
        </p:nvCxnSpPr>
        <p:spPr>
          <a:xfrm>
            <a:off x="5253720" y="705409"/>
            <a:ext cx="1684560" cy="0"/>
          </a:xfrm>
          <a:prstGeom prst="line">
            <a:avLst/>
          </a:prstGeom>
          <a:ln w="38100" cap="flat" cmpd="sng" algn="ctr">
            <a:solidFill>
              <a:srgbClr val="FF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2015-01-28T19:43:01Z</dcterms:created>
  <dcterms:modified xsi:type="dcterms:W3CDTF">2015-01-28T19:43:16Z</dcterms:modified>
</cp:coreProperties>
</file>